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91" r:id="rId6"/>
    <p:sldId id="295" r:id="rId7"/>
    <p:sldId id="296" r:id="rId8"/>
    <p:sldId id="297" r:id="rId9"/>
    <p:sldId id="298" r:id="rId10"/>
    <p:sldId id="29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3557E5-CBCC-72CD-B846-9A8C8F429928}" v="608" dt="2019-12-04T17:50:53.754"/>
    <p1510:client id="{85A92E2F-98CB-4398-83F5-A464F82F1221}" v="337" dt="2019-12-04T17:54:49.511"/>
    <p1510:client id="{CEE5E7AB-C1C0-4B31-B736-BFD77D0C02BD}" v="161" dt="2019-12-04T15:43:58.8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sh\Python%20Project\response_comparision_aviator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Top Grossing</a:t>
            </a:r>
            <a:r>
              <a:rPr lang="en-US" sz="1800" baseline="0"/>
              <a:t> Movies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response_comparision_aviator!$M$574:$M$583</c:f>
              <c:strCache>
                <c:ptCount val="10"/>
                <c:pt idx="0">
                  <c:v>Captain America: The Winter Soldier</c:v>
                </c:pt>
                <c:pt idx="1">
                  <c:v>The Dark Knight</c:v>
                </c:pt>
                <c:pt idx="2">
                  <c:v>The Chronicles of Narnia: The Lion, the Witch and the Wardrobe</c:v>
                </c:pt>
                <c:pt idx="3">
                  <c:v>Guardians of the Galaxy Vol. 2</c:v>
                </c:pt>
                <c:pt idx="4">
                  <c:v>The Chronicles of Narnia: Prince Caspian</c:v>
                </c:pt>
                <c:pt idx="5">
                  <c:v>John Carter</c:v>
                </c:pt>
                <c:pt idx="6">
                  <c:v>Superman Returns</c:v>
                </c:pt>
                <c:pt idx="7">
                  <c:v>Spectre</c:v>
                </c:pt>
                <c:pt idx="8">
                  <c:v>The Hobbit: The Desolation of Smaug</c:v>
                </c:pt>
                <c:pt idx="9">
                  <c:v>Avengers: Age of Ultron</c:v>
                </c:pt>
              </c:strCache>
            </c:strRef>
          </c:cat>
          <c:val>
            <c:numRef>
              <c:f>response_comparision_aviator!$N$574:$N$583</c:f>
              <c:numCache>
                <c:formatCode>General</c:formatCode>
                <c:ptCount val="10"/>
                <c:pt idx="0">
                  <c:v>442.44253480000003</c:v>
                </c:pt>
                <c:pt idx="1">
                  <c:v>453.2434796</c:v>
                </c:pt>
                <c:pt idx="2">
                  <c:v>531.24571579999997</c:v>
                </c:pt>
                <c:pt idx="3">
                  <c:v>618.74298750000003</c:v>
                </c:pt>
                <c:pt idx="4">
                  <c:v>688.51120839999999</c:v>
                </c:pt>
                <c:pt idx="5">
                  <c:v>720.02371260000007</c:v>
                </c:pt>
                <c:pt idx="6">
                  <c:v>772.13746000000003</c:v>
                </c:pt>
                <c:pt idx="7">
                  <c:v>794.28704320000008</c:v>
                </c:pt>
                <c:pt idx="8">
                  <c:v>843.92559610000001</c:v>
                </c:pt>
                <c:pt idx="9">
                  <c:v>1016.038797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63-49F2-AB49-ECB2CF185D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192589375"/>
        <c:axId val="1063058383"/>
      </c:barChart>
      <c:catAx>
        <c:axId val="1192589375"/>
        <c:scaling>
          <c:orientation val="minMax"/>
        </c:scaling>
        <c:delete val="0"/>
        <c:axPos val="l"/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058383"/>
        <c:crosses val="autoZero"/>
        <c:auto val="1"/>
        <c:lblAlgn val="ctr"/>
        <c:lblOffset val="100"/>
        <c:noMultiLvlLbl val="0"/>
      </c:catAx>
      <c:valAx>
        <c:axId val="10630583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Revenue( in Millions)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2589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18.jpeg"/><Relationship Id="rId4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18.jpeg"/><Relationship Id="rId4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12937C-414C-4D03-B15E-B8C4709A9126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4" csCatId="colorful" phldr="1"/>
      <dgm:spPr/>
    </dgm:pt>
    <dgm:pt modelId="{8F2C3E09-2F47-4E8B-8466-870E2F5F4D5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Predicting the Movie revenue based on TMDB movie data.</a:t>
          </a:r>
        </a:p>
      </dgm:t>
    </dgm:pt>
    <dgm:pt modelId="{D530947B-95B0-4EBB-9C88-BB4598B910B1}" type="parTrans" cxnId="{76B80206-531C-4DB0-BDBB-C7DBD6536FA6}">
      <dgm:prSet/>
      <dgm:spPr/>
      <dgm:t>
        <a:bodyPr/>
        <a:lstStyle/>
        <a:p>
          <a:endParaRPr lang="en-US"/>
        </a:p>
      </dgm:t>
    </dgm:pt>
    <dgm:pt modelId="{C35F7D09-F7EA-4B8E-9120-51C616FDFBFE}" type="sibTrans" cxnId="{76B80206-531C-4DB0-BDBB-C7DBD6536FA6}">
      <dgm:prSet/>
      <dgm:spPr/>
      <dgm:t>
        <a:bodyPr/>
        <a:lstStyle/>
        <a:p>
          <a:endParaRPr lang="en-US"/>
        </a:p>
      </dgm:t>
    </dgm:pt>
    <dgm:pt modelId="{4596A8CE-ECD1-410C-B814-D51695EABD70}">
      <dgm:prSet phldrT="[Text]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>
              <a:latin typeface="Calibri Light" panose="020F0302020204030204"/>
            </a:rPr>
            <a:t>Determining </a:t>
          </a:r>
          <a:r>
            <a:rPr lang="en-US"/>
            <a:t>top grossing movies.</a:t>
          </a:r>
          <a:endParaRPr lang="en-US">
            <a:latin typeface="Calibri Light" panose="020F0302020204030204"/>
          </a:endParaRPr>
        </a:p>
      </dgm:t>
    </dgm:pt>
    <dgm:pt modelId="{49F1A0CF-B19D-490B-8052-058FD90BF0B5}" type="parTrans" cxnId="{1B9BAEDC-0623-48DC-ACB2-3453EAFE05CD}">
      <dgm:prSet/>
      <dgm:spPr/>
      <dgm:t>
        <a:bodyPr/>
        <a:lstStyle/>
        <a:p>
          <a:endParaRPr lang="en-US"/>
        </a:p>
      </dgm:t>
    </dgm:pt>
    <dgm:pt modelId="{11E5F612-3695-4C31-9493-BBE79A973189}" type="sibTrans" cxnId="{1B9BAEDC-0623-48DC-ACB2-3453EAFE05CD}">
      <dgm:prSet/>
      <dgm:spPr/>
      <dgm:t>
        <a:bodyPr/>
        <a:lstStyle/>
        <a:p>
          <a:endParaRPr lang="en-US"/>
        </a:p>
      </dgm:t>
    </dgm:pt>
    <dgm:pt modelId="{D8092B8D-99BD-4D7C-BE96-7CBC3F15C0DF}">
      <dgm:prSet phldrT="[Text]"/>
      <dgm:spPr/>
      <dgm:t>
        <a:bodyPr/>
        <a:lstStyle/>
        <a:p>
          <a:r>
            <a:rPr lang="en-US"/>
            <a:t>Impact of budget, genre, runtime on revenue</a:t>
          </a:r>
        </a:p>
      </dgm:t>
    </dgm:pt>
    <dgm:pt modelId="{80A893DD-7C5F-45EB-871D-CA715B399A78}" type="parTrans" cxnId="{DB71829E-79F4-4E0A-B29F-622F04ACC6A5}">
      <dgm:prSet/>
      <dgm:spPr/>
      <dgm:t>
        <a:bodyPr/>
        <a:lstStyle/>
        <a:p>
          <a:endParaRPr lang="en-US"/>
        </a:p>
      </dgm:t>
    </dgm:pt>
    <dgm:pt modelId="{F53E7692-997D-4A1C-9ED4-09AF5A888DAE}" type="sibTrans" cxnId="{DB71829E-79F4-4E0A-B29F-622F04ACC6A5}">
      <dgm:prSet/>
      <dgm:spPr/>
      <dgm:t>
        <a:bodyPr/>
        <a:lstStyle/>
        <a:p>
          <a:endParaRPr lang="en-US"/>
        </a:p>
      </dgm:t>
    </dgm:pt>
    <dgm:pt modelId="{1E4CCE89-6704-4CBB-98FD-D758A64A8441}" type="pres">
      <dgm:prSet presAssocID="{7D12937C-414C-4D03-B15E-B8C4709A9126}" presName="linearFlow" presStyleCnt="0">
        <dgm:presLayoutVars>
          <dgm:dir/>
          <dgm:resizeHandles val="exact"/>
        </dgm:presLayoutVars>
      </dgm:prSet>
      <dgm:spPr/>
    </dgm:pt>
    <dgm:pt modelId="{70A1E0D9-9BA4-43D6-B9A9-4F0C02858C91}" type="pres">
      <dgm:prSet presAssocID="{8F2C3E09-2F47-4E8B-8466-870E2F5F4D56}" presName="comp" presStyleCnt="0"/>
      <dgm:spPr/>
    </dgm:pt>
    <dgm:pt modelId="{946E4E3B-023B-47EA-967B-A177320B40CF}" type="pres">
      <dgm:prSet presAssocID="{8F2C3E09-2F47-4E8B-8466-870E2F5F4D56}" presName="rect2" presStyleLbl="node1" presStyleIdx="0" presStyleCnt="3">
        <dgm:presLayoutVars>
          <dgm:bulletEnabled val="1"/>
        </dgm:presLayoutVars>
      </dgm:prSet>
      <dgm:spPr/>
    </dgm:pt>
    <dgm:pt modelId="{03324B8A-709E-4507-BF71-45FE063C6F0E}" type="pres">
      <dgm:prSet presAssocID="{8F2C3E09-2F47-4E8B-8466-870E2F5F4D56}" presName="rect1" presStyleLbl="l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E4938806-B33C-4935-9512-DC131246A57F}" type="pres">
      <dgm:prSet presAssocID="{C35F7D09-F7EA-4B8E-9120-51C616FDFBFE}" presName="sibTrans" presStyleCnt="0"/>
      <dgm:spPr/>
    </dgm:pt>
    <dgm:pt modelId="{456BD8F7-C23F-4E3D-BED0-899178FD09C6}" type="pres">
      <dgm:prSet presAssocID="{4596A8CE-ECD1-410C-B814-D51695EABD70}" presName="comp" presStyleCnt="0"/>
      <dgm:spPr/>
    </dgm:pt>
    <dgm:pt modelId="{9C6D0CD0-36C8-4A69-AB6C-99607FBB244F}" type="pres">
      <dgm:prSet presAssocID="{4596A8CE-ECD1-410C-B814-D51695EABD70}" presName="rect2" presStyleLbl="node1" presStyleIdx="1" presStyleCnt="3">
        <dgm:presLayoutVars>
          <dgm:bulletEnabled val="1"/>
        </dgm:presLayoutVars>
      </dgm:prSet>
      <dgm:spPr/>
    </dgm:pt>
    <dgm:pt modelId="{7AF27CF5-9F45-426A-AD2D-8C561F554116}" type="pres">
      <dgm:prSet presAssocID="{4596A8CE-ECD1-410C-B814-D51695EABD70}" presName="rect1" presStyleLbl="ln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98F1CB06-2416-41ED-9389-1DA2C97714DB}" type="pres">
      <dgm:prSet presAssocID="{11E5F612-3695-4C31-9493-BBE79A973189}" presName="sibTrans" presStyleCnt="0"/>
      <dgm:spPr/>
    </dgm:pt>
    <dgm:pt modelId="{0CBE6261-A3AF-4E5E-ACFF-52BF66DC94C2}" type="pres">
      <dgm:prSet presAssocID="{D8092B8D-99BD-4D7C-BE96-7CBC3F15C0DF}" presName="comp" presStyleCnt="0"/>
      <dgm:spPr/>
    </dgm:pt>
    <dgm:pt modelId="{F140E6FD-DB0D-4163-9E04-0559E0298268}" type="pres">
      <dgm:prSet presAssocID="{D8092B8D-99BD-4D7C-BE96-7CBC3F15C0DF}" presName="rect2" presStyleLbl="node1" presStyleIdx="2" presStyleCnt="3">
        <dgm:presLayoutVars>
          <dgm:bulletEnabled val="1"/>
        </dgm:presLayoutVars>
      </dgm:prSet>
      <dgm:spPr/>
    </dgm:pt>
    <dgm:pt modelId="{CF8A364C-64B2-4C18-B9D4-42E03F81829E}" type="pres">
      <dgm:prSet presAssocID="{D8092B8D-99BD-4D7C-BE96-7CBC3F15C0DF}" presName="rect1" presStyleLbl="ln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</dgm:ptLst>
  <dgm:cxnLst>
    <dgm:cxn modelId="{BBE8D601-1858-4C93-91B4-07E31D37B49C}" type="presOf" srcId="{8F2C3E09-2F47-4E8B-8466-870E2F5F4D56}" destId="{946E4E3B-023B-47EA-967B-A177320B40CF}" srcOrd="0" destOrd="0" presId="urn:microsoft.com/office/officeart/2008/layout/AlternatingPictureBlocks"/>
    <dgm:cxn modelId="{19C0DD03-EAA9-4664-90EB-55CDCC0A9A9B}" type="presOf" srcId="{7D12937C-414C-4D03-B15E-B8C4709A9126}" destId="{1E4CCE89-6704-4CBB-98FD-D758A64A8441}" srcOrd="0" destOrd="0" presId="urn:microsoft.com/office/officeart/2008/layout/AlternatingPictureBlocks"/>
    <dgm:cxn modelId="{76B80206-531C-4DB0-BDBB-C7DBD6536FA6}" srcId="{7D12937C-414C-4D03-B15E-B8C4709A9126}" destId="{8F2C3E09-2F47-4E8B-8466-870E2F5F4D56}" srcOrd="0" destOrd="0" parTransId="{D530947B-95B0-4EBB-9C88-BB4598B910B1}" sibTransId="{C35F7D09-F7EA-4B8E-9120-51C616FDFBFE}"/>
    <dgm:cxn modelId="{721EBB89-7CAF-4461-80EC-A9EA078BD9E7}" type="presOf" srcId="{D8092B8D-99BD-4D7C-BE96-7CBC3F15C0DF}" destId="{F140E6FD-DB0D-4163-9E04-0559E0298268}" srcOrd="0" destOrd="0" presId="urn:microsoft.com/office/officeart/2008/layout/AlternatingPictureBlocks"/>
    <dgm:cxn modelId="{DB71829E-79F4-4E0A-B29F-622F04ACC6A5}" srcId="{7D12937C-414C-4D03-B15E-B8C4709A9126}" destId="{D8092B8D-99BD-4D7C-BE96-7CBC3F15C0DF}" srcOrd="2" destOrd="0" parTransId="{80A893DD-7C5F-45EB-871D-CA715B399A78}" sibTransId="{F53E7692-997D-4A1C-9ED4-09AF5A888DAE}"/>
    <dgm:cxn modelId="{285EB79E-31F4-4DB4-9286-28FF5553DD13}" type="presOf" srcId="{4596A8CE-ECD1-410C-B814-D51695EABD70}" destId="{9C6D0CD0-36C8-4A69-AB6C-99607FBB244F}" srcOrd="0" destOrd="0" presId="urn:microsoft.com/office/officeart/2008/layout/AlternatingPictureBlocks"/>
    <dgm:cxn modelId="{1B9BAEDC-0623-48DC-ACB2-3453EAFE05CD}" srcId="{7D12937C-414C-4D03-B15E-B8C4709A9126}" destId="{4596A8CE-ECD1-410C-B814-D51695EABD70}" srcOrd="1" destOrd="0" parTransId="{49F1A0CF-B19D-490B-8052-058FD90BF0B5}" sibTransId="{11E5F612-3695-4C31-9493-BBE79A973189}"/>
    <dgm:cxn modelId="{D6932B57-94AA-4D43-A4EA-22EB47614E5F}" type="presParOf" srcId="{1E4CCE89-6704-4CBB-98FD-D758A64A8441}" destId="{70A1E0D9-9BA4-43D6-B9A9-4F0C02858C91}" srcOrd="0" destOrd="0" presId="urn:microsoft.com/office/officeart/2008/layout/AlternatingPictureBlocks"/>
    <dgm:cxn modelId="{7F2653CD-D6C9-4B2A-94AC-0AF7D6EDC8A6}" type="presParOf" srcId="{70A1E0D9-9BA4-43D6-B9A9-4F0C02858C91}" destId="{946E4E3B-023B-47EA-967B-A177320B40CF}" srcOrd="0" destOrd="0" presId="urn:microsoft.com/office/officeart/2008/layout/AlternatingPictureBlocks"/>
    <dgm:cxn modelId="{E620317B-BA9B-43BB-BAB2-5D9DBAFE5BE2}" type="presParOf" srcId="{70A1E0D9-9BA4-43D6-B9A9-4F0C02858C91}" destId="{03324B8A-709E-4507-BF71-45FE063C6F0E}" srcOrd="1" destOrd="0" presId="urn:microsoft.com/office/officeart/2008/layout/AlternatingPictureBlocks"/>
    <dgm:cxn modelId="{5BC52272-7FE8-4314-96A9-FDB27F07AC96}" type="presParOf" srcId="{1E4CCE89-6704-4CBB-98FD-D758A64A8441}" destId="{E4938806-B33C-4935-9512-DC131246A57F}" srcOrd="1" destOrd="0" presId="urn:microsoft.com/office/officeart/2008/layout/AlternatingPictureBlocks"/>
    <dgm:cxn modelId="{8A4B4AFC-9BD6-476E-AFC5-AC0CC57008B7}" type="presParOf" srcId="{1E4CCE89-6704-4CBB-98FD-D758A64A8441}" destId="{456BD8F7-C23F-4E3D-BED0-899178FD09C6}" srcOrd="2" destOrd="0" presId="urn:microsoft.com/office/officeart/2008/layout/AlternatingPictureBlocks"/>
    <dgm:cxn modelId="{BFB05230-154D-43C3-8D1A-6F625A97549F}" type="presParOf" srcId="{456BD8F7-C23F-4E3D-BED0-899178FD09C6}" destId="{9C6D0CD0-36C8-4A69-AB6C-99607FBB244F}" srcOrd="0" destOrd="0" presId="urn:microsoft.com/office/officeart/2008/layout/AlternatingPictureBlocks"/>
    <dgm:cxn modelId="{7105EE5F-E77C-41D4-9B2A-87FB8445CAAB}" type="presParOf" srcId="{456BD8F7-C23F-4E3D-BED0-899178FD09C6}" destId="{7AF27CF5-9F45-426A-AD2D-8C561F554116}" srcOrd="1" destOrd="0" presId="urn:microsoft.com/office/officeart/2008/layout/AlternatingPictureBlocks"/>
    <dgm:cxn modelId="{45BA2D2A-4154-47AA-BA83-24045852F135}" type="presParOf" srcId="{1E4CCE89-6704-4CBB-98FD-D758A64A8441}" destId="{98F1CB06-2416-41ED-9389-1DA2C97714DB}" srcOrd="3" destOrd="0" presId="urn:microsoft.com/office/officeart/2008/layout/AlternatingPictureBlocks"/>
    <dgm:cxn modelId="{857358A5-687C-4BD1-96F1-FB8D57783CE3}" type="presParOf" srcId="{1E4CCE89-6704-4CBB-98FD-D758A64A8441}" destId="{0CBE6261-A3AF-4E5E-ACFF-52BF66DC94C2}" srcOrd="4" destOrd="0" presId="urn:microsoft.com/office/officeart/2008/layout/AlternatingPictureBlocks"/>
    <dgm:cxn modelId="{EB5FF0BF-C83A-456D-A03C-0002B5EE277D}" type="presParOf" srcId="{0CBE6261-A3AF-4E5E-ACFF-52BF66DC94C2}" destId="{F140E6FD-DB0D-4163-9E04-0559E0298268}" srcOrd="0" destOrd="0" presId="urn:microsoft.com/office/officeart/2008/layout/AlternatingPictureBlocks"/>
    <dgm:cxn modelId="{538472B6-816F-434D-A24C-89B7512B5320}" type="presParOf" srcId="{0CBE6261-A3AF-4E5E-ACFF-52BF66DC94C2}" destId="{CF8A364C-64B2-4C18-B9D4-42E03F81829E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87C7B8-4181-479D-B90A-99830AD100B5}" type="doc">
      <dgm:prSet loTypeId="urn:microsoft.com/office/officeart/2005/8/layout/radial6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5F893C0-4939-4DD1-81FE-8219628C53C9}">
      <dgm:prSet phldrT="[Text]"/>
      <dgm:spPr/>
      <dgm:t>
        <a:bodyPr/>
        <a:lstStyle/>
        <a:p>
          <a:r>
            <a:rPr lang="en-US"/>
            <a:t>TMDB Data</a:t>
          </a:r>
        </a:p>
      </dgm:t>
    </dgm:pt>
    <dgm:pt modelId="{969BB42A-B4BA-4598-9A02-DA1215BCED74}" type="parTrans" cxnId="{F8D0BFE4-8D72-47C7-A145-8C533F992C9F}">
      <dgm:prSet/>
      <dgm:spPr/>
      <dgm:t>
        <a:bodyPr/>
        <a:lstStyle/>
        <a:p>
          <a:endParaRPr lang="en-US"/>
        </a:p>
      </dgm:t>
    </dgm:pt>
    <dgm:pt modelId="{048C6AF2-A4CF-45AF-81D1-33E84C08DC64}" type="sibTrans" cxnId="{F8D0BFE4-8D72-47C7-A145-8C533F992C9F}">
      <dgm:prSet/>
      <dgm:spPr/>
      <dgm:t>
        <a:bodyPr/>
        <a:lstStyle/>
        <a:p>
          <a:endParaRPr lang="en-US"/>
        </a:p>
      </dgm:t>
    </dgm:pt>
    <dgm:pt modelId="{C7045E94-A0C5-4EAC-8ADE-8437FD9DC9F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Categorical data in JSON format</a:t>
          </a:r>
        </a:p>
      </dgm:t>
    </dgm:pt>
    <dgm:pt modelId="{CE692F4A-D9EE-479F-B3BD-AC42BAFF3C42}" type="parTrans" cxnId="{5F542029-EE1D-4405-95E4-142A1460B6B3}">
      <dgm:prSet/>
      <dgm:spPr/>
      <dgm:t>
        <a:bodyPr/>
        <a:lstStyle/>
        <a:p>
          <a:endParaRPr lang="en-US"/>
        </a:p>
      </dgm:t>
    </dgm:pt>
    <dgm:pt modelId="{66B20A5F-8C2B-46ED-B4AD-8DB7C510A5C7}" type="sibTrans" cxnId="{5F542029-EE1D-4405-95E4-142A1460B6B3}">
      <dgm:prSet/>
      <dgm:spPr/>
      <dgm:t>
        <a:bodyPr/>
        <a:lstStyle/>
        <a:p>
          <a:endParaRPr lang="en-US"/>
        </a:p>
      </dgm:t>
    </dgm:pt>
    <dgm:pt modelId="{DE465836-CD9A-4DAE-9083-AB93E5A59FA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Extracting Modal Class</a:t>
          </a:r>
        </a:p>
      </dgm:t>
    </dgm:pt>
    <dgm:pt modelId="{FE4D668D-6F26-41FF-B1B7-8BD6B8A555A7}" type="parTrans" cxnId="{85F4C16A-2161-480B-982B-97158DEA472B}">
      <dgm:prSet/>
      <dgm:spPr/>
      <dgm:t>
        <a:bodyPr/>
        <a:lstStyle/>
        <a:p>
          <a:endParaRPr lang="en-US"/>
        </a:p>
      </dgm:t>
    </dgm:pt>
    <dgm:pt modelId="{645C5B88-49FE-430E-94D1-FB55107B5A2F}" type="sibTrans" cxnId="{85F4C16A-2161-480B-982B-97158DEA472B}">
      <dgm:prSet/>
      <dgm:spPr/>
      <dgm:t>
        <a:bodyPr/>
        <a:lstStyle/>
        <a:p>
          <a:endParaRPr lang="en-US"/>
        </a:p>
      </dgm:t>
    </dgm:pt>
    <dgm:pt modelId="{383317BA-7DD4-4042-B088-549E4412E18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Multilabel features</a:t>
          </a:r>
        </a:p>
      </dgm:t>
    </dgm:pt>
    <dgm:pt modelId="{F40D6522-71CF-41A2-BC8F-66A59F1FA9B1}" type="parTrans" cxnId="{ED7AC197-415A-4564-AB15-30E6738EA62C}">
      <dgm:prSet/>
      <dgm:spPr/>
      <dgm:t>
        <a:bodyPr/>
        <a:lstStyle/>
        <a:p>
          <a:endParaRPr lang="en-US"/>
        </a:p>
      </dgm:t>
    </dgm:pt>
    <dgm:pt modelId="{DA1263D5-8940-4520-B65A-D044BF26A3D0}" type="sibTrans" cxnId="{ED7AC197-415A-4564-AB15-30E6738EA62C}">
      <dgm:prSet/>
      <dgm:spPr/>
      <dgm:t>
        <a:bodyPr/>
        <a:lstStyle/>
        <a:p>
          <a:endParaRPr lang="en-US"/>
        </a:p>
      </dgm:t>
    </dgm:pt>
    <dgm:pt modelId="{CF960BEE-99D5-4EF9-838C-9FB986C1FC7B}" type="pres">
      <dgm:prSet presAssocID="{0F87C7B8-4181-479D-B90A-99830AD100B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5887FCB-2E06-4278-B632-CEC0501266B6}" type="pres">
      <dgm:prSet presAssocID="{F5F893C0-4939-4DD1-81FE-8219628C53C9}" presName="centerShape" presStyleLbl="node0" presStyleIdx="0" presStyleCnt="1"/>
      <dgm:spPr/>
    </dgm:pt>
    <dgm:pt modelId="{D94450D8-7199-47B9-B101-147D39A2893F}" type="pres">
      <dgm:prSet presAssocID="{C7045E94-A0C5-4EAC-8ADE-8437FD9DC9F3}" presName="node" presStyleLbl="node1" presStyleIdx="0" presStyleCnt="3">
        <dgm:presLayoutVars>
          <dgm:bulletEnabled val="1"/>
        </dgm:presLayoutVars>
      </dgm:prSet>
      <dgm:spPr/>
    </dgm:pt>
    <dgm:pt modelId="{95654FFB-9A47-4E90-948A-FC59F4F00479}" type="pres">
      <dgm:prSet presAssocID="{C7045E94-A0C5-4EAC-8ADE-8437FD9DC9F3}" presName="dummy" presStyleCnt="0"/>
      <dgm:spPr/>
    </dgm:pt>
    <dgm:pt modelId="{F8912101-8CF0-4BC0-A205-445D1CEC0A3C}" type="pres">
      <dgm:prSet presAssocID="{66B20A5F-8C2B-46ED-B4AD-8DB7C510A5C7}" presName="sibTrans" presStyleLbl="sibTrans2D1" presStyleIdx="0" presStyleCnt="3"/>
      <dgm:spPr/>
    </dgm:pt>
    <dgm:pt modelId="{9C055BAC-0B5A-4131-8E55-B362AC1C3DED}" type="pres">
      <dgm:prSet presAssocID="{DE465836-CD9A-4DAE-9083-AB93E5A59FA3}" presName="node" presStyleLbl="node1" presStyleIdx="1" presStyleCnt="3">
        <dgm:presLayoutVars>
          <dgm:bulletEnabled val="1"/>
        </dgm:presLayoutVars>
      </dgm:prSet>
      <dgm:spPr/>
    </dgm:pt>
    <dgm:pt modelId="{6EB54F16-7584-48B6-B5B8-8C9751BC3DD9}" type="pres">
      <dgm:prSet presAssocID="{DE465836-CD9A-4DAE-9083-AB93E5A59FA3}" presName="dummy" presStyleCnt="0"/>
      <dgm:spPr/>
    </dgm:pt>
    <dgm:pt modelId="{59DB5686-AB88-41CA-B48D-3158E7E9D16B}" type="pres">
      <dgm:prSet presAssocID="{645C5B88-49FE-430E-94D1-FB55107B5A2F}" presName="sibTrans" presStyleLbl="sibTrans2D1" presStyleIdx="1" presStyleCnt="3"/>
      <dgm:spPr/>
    </dgm:pt>
    <dgm:pt modelId="{1644582C-691A-41D6-A318-213CC872AE04}" type="pres">
      <dgm:prSet presAssocID="{383317BA-7DD4-4042-B088-549E4412E188}" presName="node" presStyleLbl="node1" presStyleIdx="2" presStyleCnt="3">
        <dgm:presLayoutVars>
          <dgm:bulletEnabled val="1"/>
        </dgm:presLayoutVars>
      </dgm:prSet>
      <dgm:spPr/>
    </dgm:pt>
    <dgm:pt modelId="{2587633D-7484-4FC9-A0DE-0A505282BBBF}" type="pres">
      <dgm:prSet presAssocID="{383317BA-7DD4-4042-B088-549E4412E188}" presName="dummy" presStyleCnt="0"/>
      <dgm:spPr/>
    </dgm:pt>
    <dgm:pt modelId="{4E802B58-E469-4982-A2A1-5A4B68BA9762}" type="pres">
      <dgm:prSet presAssocID="{DA1263D5-8940-4520-B65A-D044BF26A3D0}" presName="sibTrans" presStyleLbl="sibTrans2D1" presStyleIdx="2" presStyleCnt="3"/>
      <dgm:spPr/>
    </dgm:pt>
  </dgm:ptLst>
  <dgm:cxnLst>
    <dgm:cxn modelId="{ACD6A310-ACAD-4A64-81DC-AF9B30235FEE}" type="presOf" srcId="{DE465836-CD9A-4DAE-9083-AB93E5A59FA3}" destId="{9C055BAC-0B5A-4131-8E55-B362AC1C3DED}" srcOrd="0" destOrd="0" presId="urn:microsoft.com/office/officeart/2005/8/layout/radial6"/>
    <dgm:cxn modelId="{5F542029-EE1D-4405-95E4-142A1460B6B3}" srcId="{F5F893C0-4939-4DD1-81FE-8219628C53C9}" destId="{C7045E94-A0C5-4EAC-8ADE-8437FD9DC9F3}" srcOrd="0" destOrd="0" parTransId="{CE692F4A-D9EE-479F-B3BD-AC42BAFF3C42}" sibTransId="{66B20A5F-8C2B-46ED-B4AD-8DB7C510A5C7}"/>
    <dgm:cxn modelId="{F3089233-66F3-43DD-BFA2-708F3F2EC790}" type="presOf" srcId="{645C5B88-49FE-430E-94D1-FB55107B5A2F}" destId="{59DB5686-AB88-41CA-B48D-3158E7E9D16B}" srcOrd="0" destOrd="0" presId="urn:microsoft.com/office/officeart/2005/8/layout/radial6"/>
    <dgm:cxn modelId="{C1CD8466-F12B-489D-815F-1908726AE06E}" type="presOf" srcId="{0F87C7B8-4181-479D-B90A-99830AD100B5}" destId="{CF960BEE-99D5-4EF9-838C-9FB986C1FC7B}" srcOrd="0" destOrd="0" presId="urn:microsoft.com/office/officeart/2005/8/layout/radial6"/>
    <dgm:cxn modelId="{85F4C16A-2161-480B-982B-97158DEA472B}" srcId="{F5F893C0-4939-4DD1-81FE-8219628C53C9}" destId="{DE465836-CD9A-4DAE-9083-AB93E5A59FA3}" srcOrd="1" destOrd="0" parTransId="{FE4D668D-6F26-41FF-B1B7-8BD6B8A555A7}" sibTransId="{645C5B88-49FE-430E-94D1-FB55107B5A2F}"/>
    <dgm:cxn modelId="{9F0EB785-67A2-4CFE-BE4F-5B35C84B701C}" type="presOf" srcId="{DA1263D5-8940-4520-B65A-D044BF26A3D0}" destId="{4E802B58-E469-4982-A2A1-5A4B68BA9762}" srcOrd="0" destOrd="0" presId="urn:microsoft.com/office/officeart/2005/8/layout/radial6"/>
    <dgm:cxn modelId="{ED7AC197-415A-4564-AB15-30E6738EA62C}" srcId="{F5F893C0-4939-4DD1-81FE-8219628C53C9}" destId="{383317BA-7DD4-4042-B088-549E4412E188}" srcOrd="2" destOrd="0" parTransId="{F40D6522-71CF-41A2-BC8F-66A59F1FA9B1}" sibTransId="{DA1263D5-8940-4520-B65A-D044BF26A3D0}"/>
    <dgm:cxn modelId="{EE3A1D9F-CCBC-4D80-AC38-A5CC86E67755}" type="presOf" srcId="{66B20A5F-8C2B-46ED-B4AD-8DB7C510A5C7}" destId="{F8912101-8CF0-4BC0-A205-445D1CEC0A3C}" srcOrd="0" destOrd="0" presId="urn:microsoft.com/office/officeart/2005/8/layout/radial6"/>
    <dgm:cxn modelId="{93AD7BA5-6A03-444E-8D02-4B69CA88F1EA}" type="presOf" srcId="{C7045E94-A0C5-4EAC-8ADE-8437FD9DC9F3}" destId="{D94450D8-7199-47B9-B101-147D39A2893F}" srcOrd="0" destOrd="0" presId="urn:microsoft.com/office/officeart/2005/8/layout/radial6"/>
    <dgm:cxn modelId="{2886F2C6-D62A-416E-8494-DC83045F8B7B}" type="presOf" srcId="{383317BA-7DD4-4042-B088-549E4412E188}" destId="{1644582C-691A-41D6-A318-213CC872AE04}" srcOrd="0" destOrd="0" presId="urn:microsoft.com/office/officeart/2005/8/layout/radial6"/>
    <dgm:cxn modelId="{03FE6DDE-17D9-4DD6-9749-9D9AB752D3FF}" type="presOf" srcId="{F5F893C0-4939-4DD1-81FE-8219628C53C9}" destId="{05887FCB-2E06-4278-B632-CEC0501266B6}" srcOrd="0" destOrd="0" presId="urn:microsoft.com/office/officeart/2005/8/layout/radial6"/>
    <dgm:cxn modelId="{F8D0BFE4-8D72-47C7-A145-8C533F992C9F}" srcId="{0F87C7B8-4181-479D-B90A-99830AD100B5}" destId="{F5F893C0-4939-4DD1-81FE-8219628C53C9}" srcOrd="0" destOrd="0" parTransId="{969BB42A-B4BA-4598-9A02-DA1215BCED74}" sibTransId="{048C6AF2-A4CF-45AF-81D1-33E84C08DC64}"/>
    <dgm:cxn modelId="{6B7C8B00-6EB7-4C43-ACDA-71EE548AF274}" type="presParOf" srcId="{CF960BEE-99D5-4EF9-838C-9FB986C1FC7B}" destId="{05887FCB-2E06-4278-B632-CEC0501266B6}" srcOrd="0" destOrd="0" presId="urn:microsoft.com/office/officeart/2005/8/layout/radial6"/>
    <dgm:cxn modelId="{0490C869-0EA2-44BF-BD59-BCBF157E5A83}" type="presParOf" srcId="{CF960BEE-99D5-4EF9-838C-9FB986C1FC7B}" destId="{D94450D8-7199-47B9-B101-147D39A2893F}" srcOrd="1" destOrd="0" presId="urn:microsoft.com/office/officeart/2005/8/layout/radial6"/>
    <dgm:cxn modelId="{C7A2A6CD-AD3A-4654-9B28-B35B67DD08F9}" type="presParOf" srcId="{CF960BEE-99D5-4EF9-838C-9FB986C1FC7B}" destId="{95654FFB-9A47-4E90-948A-FC59F4F00479}" srcOrd="2" destOrd="0" presId="urn:microsoft.com/office/officeart/2005/8/layout/radial6"/>
    <dgm:cxn modelId="{D71D091F-BCC5-454B-8227-2DF383BECACC}" type="presParOf" srcId="{CF960BEE-99D5-4EF9-838C-9FB986C1FC7B}" destId="{F8912101-8CF0-4BC0-A205-445D1CEC0A3C}" srcOrd="3" destOrd="0" presId="urn:microsoft.com/office/officeart/2005/8/layout/radial6"/>
    <dgm:cxn modelId="{D1609304-6AFE-47DD-9120-4FA863F64A5E}" type="presParOf" srcId="{CF960BEE-99D5-4EF9-838C-9FB986C1FC7B}" destId="{9C055BAC-0B5A-4131-8E55-B362AC1C3DED}" srcOrd="4" destOrd="0" presId="urn:microsoft.com/office/officeart/2005/8/layout/radial6"/>
    <dgm:cxn modelId="{AE7D9B53-4937-45EA-A747-FFD39DA8A027}" type="presParOf" srcId="{CF960BEE-99D5-4EF9-838C-9FB986C1FC7B}" destId="{6EB54F16-7584-48B6-B5B8-8C9751BC3DD9}" srcOrd="5" destOrd="0" presId="urn:microsoft.com/office/officeart/2005/8/layout/radial6"/>
    <dgm:cxn modelId="{0683EA3D-1894-4130-ACFB-E5B66CD8045F}" type="presParOf" srcId="{CF960BEE-99D5-4EF9-838C-9FB986C1FC7B}" destId="{59DB5686-AB88-41CA-B48D-3158E7E9D16B}" srcOrd="6" destOrd="0" presId="urn:microsoft.com/office/officeart/2005/8/layout/radial6"/>
    <dgm:cxn modelId="{0874BB00-C938-4973-B570-DEABD3BAB355}" type="presParOf" srcId="{CF960BEE-99D5-4EF9-838C-9FB986C1FC7B}" destId="{1644582C-691A-41D6-A318-213CC872AE04}" srcOrd="7" destOrd="0" presId="urn:microsoft.com/office/officeart/2005/8/layout/radial6"/>
    <dgm:cxn modelId="{AFB533D3-B84F-48C2-A050-2D69314DB198}" type="presParOf" srcId="{CF960BEE-99D5-4EF9-838C-9FB986C1FC7B}" destId="{2587633D-7484-4FC9-A0DE-0A505282BBBF}" srcOrd="8" destOrd="0" presId="urn:microsoft.com/office/officeart/2005/8/layout/radial6"/>
    <dgm:cxn modelId="{4F05C35D-3DBD-4BF6-A508-FAC5CA269A6A}" type="presParOf" srcId="{CF960BEE-99D5-4EF9-838C-9FB986C1FC7B}" destId="{4E802B58-E469-4982-A2A1-5A4B68BA9762}" srcOrd="9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D98F63-6956-4516-BACD-1138C7C5925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BE60256-31E1-4B64-B671-1D6F6457B22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Picking the most frequent cast, crew and production companies.</a:t>
          </a:r>
        </a:p>
      </dgm:t>
    </dgm:pt>
    <dgm:pt modelId="{E51756BB-3853-4E42-816D-713AB2147B6F}" type="parTrans" cxnId="{46D54505-A403-4BCD-8143-5838BDB1CA72}">
      <dgm:prSet/>
      <dgm:spPr/>
      <dgm:t>
        <a:bodyPr/>
        <a:lstStyle/>
        <a:p>
          <a:endParaRPr lang="en-US"/>
        </a:p>
      </dgm:t>
    </dgm:pt>
    <dgm:pt modelId="{EEAB2195-DA2E-42CD-BF2F-2D1FDF0AF312}" type="sibTrans" cxnId="{46D54505-A403-4BCD-8143-5838BDB1CA72}">
      <dgm:prSet/>
      <dgm:spPr/>
      <dgm:t>
        <a:bodyPr/>
        <a:lstStyle/>
        <a:p>
          <a:endParaRPr lang="en-US"/>
        </a:p>
      </dgm:t>
    </dgm:pt>
    <dgm:pt modelId="{91A9A22C-D42F-4504-867B-D1745D1BD588}">
      <dgm:prSet phldrT="[Text]"/>
      <dgm:spPr/>
      <dgm:t>
        <a:bodyPr/>
        <a:lstStyle/>
        <a:p>
          <a:r>
            <a:rPr lang="en-US"/>
            <a:t>Feature Selection based on value addition to the model.</a:t>
          </a:r>
        </a:p>
      </dgm:t>
    </dgm:pt>
    <dgm:pt modelId="{4141CD02-288B-4730-914A-5F93422217B4}" type="parTrans" cxnId="{52502227-6946-48CE-8D75-17AD9735D04C}">
      <dgm:prSet/>
      <dgm:spPr/>
      <dgm:t>
        <a:bodyPr/>
        <a:lstStyle/>
        <a:p>
          <a:endParaRPr lang="en-US"/>
        </a:p>
      </dgm:t>
    </dgm:pt>
    <dgm:pt modelId="{78AD2F86-24C3-4F42-8CFA-3736A12648DA}" type="sibTrans" cxnId="{52502227-6946-48CE-8D75-17AD9735D04C}">
      <dgm:prSet/>
      <dgm:spPr/>
      <dgm:t>
        <a:bodyPr/>
        <a:lstStyle/>
        <a:p>
          <a:endParaRPr lang="en-US"/>
        </a:p>
      </dgm:t>
    </dgm:pt>
    <dgm:pt modelId="{565CDFE0-17BE-448E-997B-974A27E6328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TFIDF of text column.</a:t>
          </a:r>
        </a:p>
      </dgm:t>
    </dgm:pt>
    <dgm:pt modelId="{D0E8202E-4AD3-473C-B3C4-07547424EDA9}" type="parTrans" cxnId="{03F64D9C-BDFB-48C4-871C-E916ED5C35C5}">
      <dgm:prSet/>
      <dgm:spPr/>
      <dgm:t>
        <a:bodyPr/>
        <a:lstStyle/>
        <a:p>
          <a:endParaRPr lang="en-US"/>
        </a:p>
      </dgm:t>
    </dgm:pt>
    <dgm:pt modelId="{A8FA7B55-2736-4579-9E19-5E99A5C87C8D}" type="sibTrans" cxnId="{03F64D9C-BDFB-48C4-871C-E916ED5C35C5}">
      <dgm:prSet/>
      <dgm:spPr/>
      <dgm:t>
        <a:bodyPr/>
        <a:lstStyle/>
        <a:p>
          <a:endParaRPr lang="en-US"/>
        </a:p>
      </dgm:t>
    </dgm:pt>
    <dgm:pt modelId="{7230DB8F-B791-4369-A33C-BD78440D300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One hot Encoding(Month), Multilabel </a:t>
          </a:r>
          <a:r>
            <a:rPr lang="en-US" err="1"/>
            <a:t>Binarizer</a:t>
          </a:r>
          <a:r>
            <a:rPr lang="en-US"/>
            <a:t>(Genre, Prod Comp, Prod Country, Spoken Lang, Cast, Crew)</a:t>
          </a:r>
        </a:p>
      </dgm:t>
    </dgm:pt>
    <dgm:pt modelId="{BC608F6E-67DB-43B2-ABCE-B4137384D6DC}" type="parTrans" cxnId="{8DE40C17-C50B-4EFE-93AA-B58AEBD0CA5A}">
      <dgm:prSet/>
      <dgm:spPr/>
      <dgm:t>
        <a:bodyPr/>
        <a:lstStyle/>
        <a:p>
          <a:endParaRPr lang="en-US"/>
        </a:p>
      </dgm:t>
    </dgm:pt>
    <dgm:pt modelId="{45FFDC11-A9A4-45A0-A0E0-BBDCF5E59827}" type="sibTrans" cxnId="{8DE40C17-C50B-4EFE-93AA-B58AEBD0CA5A}">
      <dgm:prSet/>
      <dgm:spPr/>
      <dgm:t>
        <a:bodyPr/>
        <a:lstStyle/>
        <a:p>
          <a:endParaRPr lang="en-US"/>
        </a:p>
      </dgm:t>
    </dgm:pt>
    <dgm:pt modelId="{36F538C8-EDF9-4656-B051-27DA35514A09}" type="pres">
      <dgm:prSet presAssocID="{5AD98F63-6956-4516-BACD-1138C7C59259}" presName="Name0" presStyleCnt="0">
        <dgm:presLayoutVars>
          <dgm:chMax val="7"/>
          <dgm:chPref val="7"/>
          <dgm:dir/>
        </dgm:presLayoutVars>
      </dgm:prSet>
      <dgm:spPr/>
    </dgm:pt>
    <dgm:pt modelId="{C9142AD5-1EFB-4157-9A2D-3458598D5CCB}" type="pres">
      <dgm:prSet presAssocID="{5AD98F63-6956-4516-BACD-1138C7C59259}" presName="Name1" presStyleCnt="0"/>
      <dgm:spPr/>
    </dgm:pt>
    <dgm:pt modelId="{998C3609-4FFD-4986-B987-9DB4B6114308}" type="pres">
      <dgm:prSet presAssocID="{5AD98F63-6956-4516-BACD-1138C7C59259}" presName="cycle" presStyleCnt="0"/>
      <dgm:spPr/>
    </dgm:pt>
    <dgm:pt modelId="{C993A7CE-F036-474D-9001-BE718BDA62F7}" type="pres">
      <dgm:prSet presAssocID="{5AD98F63-6956-4516-BACD-1138C7C59259}" presName="srcNode" presStyleLbl="node1" presStyleIdx="0" presStyleCnt="4"/>
      <dgm:spPr/>
    </dgm:pt>
    <dgm:pt modelId="{61B8C559-B173-4AD8-BB3D-A932A9730644}" type="pres">
      <dgm:prSet presAssocID="{5AD98F63-6956-4516-BACD-1138C7C59259}" presName="conn" presStyleLbl="parChTrans1D2" presStyleIdx="0" presStyleCnt="1"/>
      <dgm:spPr/>
    </dgm:pt>
    <dgm:pt modelId="{28D9029F-45E2-408E-9EFB-F4887A38C995}" type="pres">
      <dgm:prSet presAssocID="{5AD98F63-6956-4516-BACD-1138C7C59259}" presName="extraNode" presStyleLbl="node1" presStyleIdx="0" presStyleCnt="4"/>
      <dgm:spPr/>
    </dgm:pt>
    <dgm:pt modelId="{22B003B3-BC95-48BC-8111-22B49A1746D6}" type="pres">
      <dgm:prSet presAssocID="{5AD98F63-6956-4516-BACD-1138C7C59259}" presName="dstNode" presStyleLbl="node1" presStyleIdx="0" presStyleCnt="4"/>
      <dgm:spPr/>
    </dgm:pt>
    <dgm:pt modelId="{2A0A8E12-3B10-4D3F-A393-7B89A5F77C09}" type="pres">
      <dgm:prSet presAssocID="{4BE60256-31E1-4B64-B671-1D6F6457B22B}" presName="text_1" presStyleLbl="node1" presStyleIdx="0" presStyleCnt="4">
        <dgm:presLayoutVars>
          <dgm:bulletEnabled val="1"/>
        </dgm:presLayoutVars>
      </dgm:prSet>
      <dgm:spPr/>
    </dgm:pt>
    <dgm:pt modelId="{F198FFA0-0324-488C-B10B-135D4770DC49}" type="pres">
      <dgm:prSet presAssocID="{4BE60256-31E1-4B64-B671-1D6F6457B22B}" presName="accent_1" presStyleCnt="0"/>
      <dgm:spPr/>
    </dgm:pt>
    <dgm:pt modelId="{B7E5CEF3-56DC-4F46-AA45-806753C9F02B}" type="pres">
      <dgm:prSet presAssocID="{4BE60256-31E1-4B64-B671-1D6F6457B22B}" presName="accentRepeatNode" presStyleLbl="solidFgAcc1" presStyleIdx="0" presStyleCnt="4"/>
      <dgm:spPr>
        <a:blipFill rotWithShape="0">
          <a:blip xmlns:r="http://schemas.openxmlformats.org/officeDocument/2006/relationships" r:embed="rId1"/>
          <a:srcRect/>
          <a:stretch>
            <a:fillRect l="-24000" r="-24000"/>
          </a:stretch>
        </a:blipFill>
      </dgm:spPr>
    </dgm:pt>
    <dgm:pt modelId="{2B771EDD-40CA-41F7-BA2C-9BB874EA8CC1}" type="pres">
      <dgm:prSet presAssocID="{91A9A22C-D42F-4504-867B-D1745D1BD588}" presName="text_2" presStyleLbl="node1" presStyleIdx="1" presStyleCnt="4">
        <dgm:presLayoutVars>
          <dgm:bulletEnabled val="1"/>
        </dgm:presLayoutVars>
      </dgm:prSet>
      <dgm:spPr/>
    </dgm:pt>
    <dgm:pt modelId="{6E8A9631-CED4-45F4-984D-3D836082AE10}" type="pres">
      <dgm:prSet presAssocID="{91A9A22C-D42F-4504-867B-D1745D1BD588}" presName="accent_2" presStyleCnt="0"/>
      <dgm:spPr/>
    </dgm:pt>
    <dgm:pt modelId="{2B9C7DF5-9F28-4B88-8B7C-886B88638903}" type="pres">
      <dgm:prSet presAssocID="{91A9A22C-D42F-4504-867B-D1745D1BD588}" presName="accentRepeatNode" presStyleLbl="solidFgAcc1" presStyleIdx="1" presStyleCnt="4"/>
      <dgm:spPr>
        <a:blipFill rotWithShape="0"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C8E3035C-9791-430F-9353-068605E5E0CF}" type="pres">
      <dgm:prSet presAssocID="{565CDFE0-17BE-448E-997B-974A27E63287}" presName="text_3" presStyleLbl="node1" presStyleIdx="2" presStyleCnt="4">
        <dgm:presLayoutVars>
          <dgm:bulletEnabled val="1"/>
        </dgm:presLayoutVars>
      </dgm:prSet>
      <dgm:spPr/>
    </dgm:pt>
    <dgm:pt modelId="{CFDE49F2-519A-4A8A-90D4-16EFEF0DF2B7}" type="pres">
      <dgm:prSet presAssocID="{565CDFE0-17BE-448E-997B-974A27E63287}" presName="accent_3" presStyleCnt="0"/>
      <dgm:spPr/>
    </dgm:pt>
    <dgm:pt modelId="{665B9C66-E367-41AA-9F5F-E25C94C3DDE9}" type="pres">
      <dgm:prSet presAssocID="{565CDFE0-17BE-448E-997B-974A27E63287}" presName="accentRepeatNode" presStyleLbl="solidFgAcc1" presStyleIdx="2" presStyleCnt="4"/>
      <dgm:spPr>
        <a:blipFill rotWithShape="0">
          <a:blip xmlns:r="http://schemas.openxmlformats.org/officeDocument/2006/relationships" r:embed="rId3"/>
          <a:srcRect/>
          <a:stretch>
            <a:fillRect l="-41000" r="-41000"/>
          </a:stretch>
        </a:blipFill>
      </dgm:spPr>
    </dgm:pt>
    <dgm:pt modelId="{9B714FCD-1A78-43B8-8755-74920B07AC25}" type="pres">
      <dgm:prSet presAssocID="{7230DB8F-B791-4369-A33C-BD78440D3008}" presName="text_4" presStyleLbl="node1" presStyleIdx="3" presStyleCnt="4">
        <dgm:presLayoutVars>
          <dgm:bulletEnabled val="1"/>
        </dgm:presLayoutVars>
      </dgm:prSet>
      <dgm:spPr/>
    </dgm:pt>
    <dgm:pt modelId="{40FB11E8-D30A-43E3-B40E-3039B51788BE}" type="pres">
      <dgm:prSet presAssocID="{7230DB8F-B791-4369-A33C-BD78440D3008}" presName="accent_4" presStyleCnt="0"/>
      <dgm:spPr/>
    </dgm:pt>
    <dgm:pt modelId="{A2E65641-16CA-4B2B-AEFF-3291CAD3315D}" type="pres">
      <dgm:prSet presAssocID="{7230DB8F-B791-4369-A33C-BD78440D3008}" presName="accentRepeatNode" presStyleLbl="solidFgAcc1" presStyleIdx="3" presStyleCnt="4"/>
      <dgm:spPr>
        <a:blipFill rotWithShape="0">
          <a:blip xmlns:r="http://schemas.openxmlformats.org/officeDocument/2006/relationships" r:embed="rId4"/>
          <a:srcRect/>
          <a:stretch>
            <a:fillRect l="-58000" r="-58000"/>
          </a:stretch>
        </a:blipFill>
      </dgm:spPr>
    </dgm:pt>
  </dgm:ptLst>
  <dgm:cxnLst>
    <dgm:cxn modelId="{46D54505-A403-4BCD-8143-5838BDB1CA72}" srcId="{5AD98F63-6956-4516-BACD-1138C7C59259}" destId="{4BE60256-31E1-4B64-B671-1D6F6457B22B}" srcOrd="0" destOrd="0" parTransId="{E51756BB-3853-4E42-816D-713AB2147B6F}" sibTransId="{EEAB2195-DA2E-42CD-BF2F-2D1FDF0AF312}"/>
    <dgm:cxn modelId="{8DE40C17-C50B-4EFE-93AA-B58AEBD0CA5A}" srcId="{5AD98F63-6956-4516-BACD-1138C7C59259}" destId="{7230DB8F-B791-4369-A33C-BD78440D3008}" srcOrd="3" destOrd="0" parTransId="{BC608F6E-67DB-43B2-ABCE-B4137384D6DC}" sibTransId="{45FFDC11-A9A4-45A0-A0E0-BBDCF5E59827}"/>
    <dgm:cxn modelId="{52502227-6946-48CE-8D75-17AD9735D04C}" srcId="{5AD98F63-6956-4516-BACD-1138C7C59259}" destId="{91A9A22C-D42F-4504-867B-D1745D1BD588}" srcOrd="1" destOrd="0" parTransId="{4141CD02-288B-4730-914A-5F93422217B4}" sibTransId="{78AD2F86-24C3-4F42-8CFA-3736A12648DA}"/>
    <dgm:cxn modelId="{DCF0A93F-055F-462E-BF62-95D7A8860AA1}" type="presOf" srcId="{7230DB8F-B791-4369-A33C-BD78440D3008}" destId="{9B714FCD-1A78-43B8-8755-74920B07AC25}" srcOrd="0" destOrd="0" presId="urn:microsoft.com/office/officeart/2008/layout/VerticalCurvedList"/>
    <dgm:cxn modelId="{639EC64B-5C35-460D-8335-7BD7F544AD4E}" type="presOf" srcId="{91A9A22C-D42F-4504-867B-D1745D1BD588}" destId="{2B771EDD-40CA-41F7-BA2C-9BB874EA8CC1}" srcOrd="0" destOrd="0" presId="urn:microsoft.com/office/officeart/2008/layout/VerticalCurvedList"/>
    <dgm:cxn modelId="{09DB5E52-D0B2-4C5A-946A-3542447751F1}" type="presOf" srcId="{EEAB2195-DA2E-42CD-BF2F-2D1FDF0AF312}" destId="{61B8C559-B173-4AD8-BB3D-A932A9730644}" srcOrd="0" destOrd="0" presId="urn:microsoft.com/office/officeart/2008/layout/VerticalCurvedList"/>
    <dgm:cxn modelId="{03F64D9C-BDFB-48C4-871C-E916ED5C35C5}" srcId="{5AD98F63-6956-4516-BACD-1138C7C59259}" destId="{565CDFE0-17BE-448E-997B-974A27E63287}" srcOrd="2" destOrd="0" parTransId="{D0E8202E-4AD3-473C-B3C4-07547424EDA9}" sibTransId="{A8FA7B55-2736-4579-9E19-5E99A5C87C8D}"/>
    <dgm:cxn modelId="{6A2B71B5-5269-4885-BF0E-DA62FE390A1E}" type="presOf" srcId="{5AD98F63-6956-4516-BACD-1138C7C59259}" destId="{36F538C8-EDF9-4656-B051-27DA35514A09}" srcOrd="0" destOrd="0" presId="urn:microsoft.com/office/officeart/2008/layout/VerticalCurvedList"/>
    <dgm:cxn modelId="{26CEFEE6-2B3B-49BF-9A84-DBF14C957353}" type="presOf" srcId="{4BE60256-31E1-4B64-B671-1D6F6457B22B}" destId="{2A0A8E12-3B10-4D3F-A393-7B89A5F77C09}" srcOrd="0" destOrd="0" presId="urn:microsoft.com/office/officeart/2008/layout/VerticalCurvedList"/>
    <dgm:cxn modelId="{8A44B6F9-DC53-406E-9E8F-0DE7778A3BAE}" type="presOf" srcId="{565CDFE0-17BE-448E-997B-974A27E63287}" destId="{C8E3035C-9791-430F-9353-068605E5E0CF}" srcOrd="0" destOrd="0" presId="urn:microsoft.com/office/officeart/2008/layout/VerticalCurvedList"/>
    <dgm:cxn modelId="{1CF3BD4F-6B61-43C8-9188-DC10CCE232A8}" type="presParOf" srcId="{36F538C8-EDF9-4656-B051-27DA35514A09}" destId="{C9142AD5-1EFB-4157-9A2D-3458598D5CCB}" srcOrd="0" destOrd="0" presId="urn:microsoft.com/office/officeart/2008/layout/VerticalCurvedList"/>
    <dgm:cxn modelId="{695AE441-392B-4B1B-BC70-662D53ED3B2A}" type="presParOf" srcId="{C9142AD5-1EFB-4157-9A2D-3458598D5CCB}" destId="{998C3609-4FFD-4986-B987-9DB4B6114308}" srcOrd="0" destOrd="0" presId="urn:microsoft.com/office/officeart/2008/layout/VerticalCurvedList"/>
    <dgm:cxn modelId="{9ABE8560-9A84-4901-AD08-339A8460C6F3}" type="presParOf" srcId="{998C3609-4FFD-4986-B987-9DB4B6114308}" destId="{C993A7CE-F036-474D-9001-BE718BDA62F7}" srcOrd="0" destOrd="0" presId="urn:microsoft.com/office/officeart/2008/layout/VerticalCurvedList"/>
    <dgm:cxn modelId="{8C41CC74-C589-4AF2-BEE3-E83889D6A4F2}" type="presParOf" srcId="{998C3609-4FFD-4986-B987-9DB4B6114308}" destId="{61B8C559-B173-4AD8-BB3D-A932A9730644}" srcOrd="1" destOrd="0" presId="urn:microsoft.com/office/officeart/2008/layout/VerticalCurvedList"/>
    <dgm:cxn modelId="{70482CAE-649A-4CF2-B9EC-1EC07269B7D9}" type="presParOf" srcId="{998C3609-4FFD-4986-B987-9DB4B6114308}" destId="{28D9029F-45E2-408E-9EFB-F4887A38C995}" srcOrd="2" destOrd="0" presId="urn:microsoft.com/office/officeart/2008/layout/VerticalCurvedList"/>
    <dgm:cxn modelId="{4C532A60-DE24-4548-B0F3-75898264A3BC}" type="presParOf" srcId="{998C3609-4FFD-4986-B987-9DB4B6114308}" destId="{22B003B3-BC95-48BC-8111-22B49A1746D6}" srcOrd="3" destOrd="0" presId="urn:microsoft.com/office/officeart/2008/layout/VerticalCurvedList"/>
    <dgm:cxn modelId="{EA2059E2-BEED-401E-A497-7308C5853340}" type="presParOf" srcId="{C9142AD5-1EFB-4157-9A2D-3458598D5CCB}" destId="{2A0A8E12-3B10-4D3F-A393-7B89A5F77C09}" srcOrd="1" destOrd="0" presId="urn:microsoft.com/office/officeart/2008/layout/VerticalCurvedList"/>
    <dgm:cxn modelId="{3D832719-494E-47C7-9DA1-63471B75BBF8}" type="presParOf" srcId="{C9142AD5-1EFB-4157-9A2D-3458598D5CCB}" destId="{F198FFA0-0324-488C-B10B-135D4770DC49}" srcOrd="2" destOrd="0" presId="urn:microsoft.com/office/officeart/2008/layout/VerticalCurvedList"/>
    <dgm:cxn modelId="{248FAB93-8D87-4C34-9911-75D29F7BFDE0}" type="presParOf" srcId="{F198FFA0-0324-488C-B10B-135D4770DC49}" destId="{B7E5CEF3-56DC-4F46-AA45-806753C9F02B}" srcOrd="0" destOrd="0" presId="urn:microsoft.com/office/officeart/2008/layout/VerticalCurvedList"/>
    <dgm:cxn modelId="{4F766CBA-B13E-413A-A2AE-0189A29EFBB1}" type="presParOf" srcId="{C9142AD5-1EFB-4157-9A2D-3458598D5CCB}" destId="{2B771EDD-40CA-41F7-BA2C-9BB874EA8CC1}" srcOrd="3" destOrd="0" presId="urn:microsoft.com/office/officeart/2008/layout/VerticalCurvedList"/>
    <dgm:cxn modelId="{66631604-E206-45AB-8D44-D0A0BB34E911}" type="presParOf" srcId="{C9142AD5-1EFB-4157-9A2D-3458598D5CCB}" destId="{6E8A9631-CED4-45F4-984D-3D836082AE10}" srcOrd="4" destOrd="0" presId="urn:microsoft.com/office/officeart/2008/layout/VerticalCurvedList"/>
    <dgm:cxn modelId="{8106FB74-278E-4871-8373-4560E5AD6681}" type="presParOf" srcId="{6E8A9631-CED4-45F4-984D-3D836082AE10}" destId="{2B9C7DF5-9F28-4B88-8B7C-886B88638903}" srcOrd="0" destOrd="0" presId="urn:microsoft.com/office/officeart/2008/layout/VerticalCurvedList"/>
    <dgm:cxn modelId="{BE3A6407-FE88-408B-A7E7-41EBFBD0B38A}" type="presParOf" srcId="{C9142AD5-1EFB-4157-9A2D-3458598D5CCB}" destId="{C8E3035C-9791-430F-9353-068605E5E0CF}" srcOrd="5" destOrd="0" presId="urn:microsoft.com/office/officeart/2008/layout/VerticalCurvedList"/>
    <dgm:cxn modelId="{EFA6170E-05DE-45FE-8CED-B62D78D5D728}" type="presParOf" srcId="{C9142AD5-1EFB-4157-9A2D-3458598D5CCB}" destId="{CFDE49F2-519A-4A8A-90D4-16EFEF0DF2B7}" srcOrd="6" destOrd="0" presId="urn:microsoft.com/office/officeart/2008/layout/VerticalCurvedList"/>
    <dgm:cxn modelId="{2E26828D-6B6C-43C5-A271-C1EE27F105BE}" type="presParOf" srcId="{CFDE49F2-519A-4A8A-90D4-16EFEF0DF2B7}" destId="{665B9C66-E367-41AA-9F5F-E25C94C3DDE9}" srcOrd="0" destOrd="0" presId="urn:microsoft.com/office/officeart/2008/layout/VerticalCurvedList"/>
    <dgm:cxn modelId="{1A42FEE9-D75F-4E02-977B-37B4E7694634}" type="presParOf" srcId="{C9142AD5-1EFB-4157-9A2D-3458598D5CCB}" destId="{9B714FCD-1A78-43B8-8755-74920B07AC25}" srcOrd="7" destOrd="0" presId="urn:microsoft.com/office/officeart/2008/layout/VerticalCurvedList"/>
    <dgm:cxn modelId="{A1A213BD-C3F8-46D4-80EE-8F21E76B54FB}" type="presParOf" srcId="{C9142AD5-1EFB-4157-9A2D-3458598D5CCB}" destId="{40FB11E8-D30A-43E3-B40E-3039B51788BE}" srcOrd="8" destOrd="0" presId="urn:microsoft.com/office/officeart/2008/layout/VerticalCurvedList"/>
    <dgm:cxn modelId="{0305B101-A492-4AA0-8385-5A7B9160317B}" type="presParOf" srcId="{40FB11E8-D30A-43E3-B40E-3039B51788BE}" destId="{A2E65641-16CA-4B2B-AEFF-3291CAD331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6E4E3B-023B-47EA-967B-A177320B40CF}">
      <dsp:nvSpPr>
        <dsp:cNvPr id="0" name=""/>
        <dsp:cNvSpPr/>
      </dsp:nvSpPr>
      <dsp:spPr>
        <a:xfrm>
          <a:off x="4873865" y="2274"/>
          <a:ext cx="2988627" cy="135170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kern="1200"/>
            <a:t>Predicting the Movie revenue based on TMDB movie data.</a:t>
          </a:r>
        </a:p>
      </dsp:txBody>
      <dsp:txXfrm>
        <a:off x="4873865" y="2274"/>
        <a:ext cx="2988627" cy="1351708"/>
      </dsp:txXfrm>
    </dsp:sp>
    <dsp:sp modelId="{03324B8A-709E-4507-BF71-45FE063C6F0E}">
      <dsp:nvSpPr>
        <dsp:cNvPr id="0" name=""/>
        <dsp:cNvSpPr/>
      </dsp:nvSpPr>
      <dsp:spPr>
        <a:xfrm>
          <a:off x="3401854" y="2274"/>
          <a:ext cx="1338191" cy="13517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0CD0-36C8-4A69-AB6C-99607FBB244F}">
      <dsp:nvSpPr>
        <dsp:cNvPr id="0" name=""/>
        <dsp:cNvSpPr/>
      </dsp:nvSpPr>
      <dsp:spPr>
        <a:xfrm>
          <a:off x="3401854" y="1577014"/>
          <a:ext cx="2988627" cy="1351708"/>
        </a:xfrm>
        <a:prstGeom prst="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kern="1200">
              <a:latin typeface="Calibri Light" panose="020F0302020204030204"/>
            </a:rPr>
            <a:t>Determining </a:t>
          </a:r>
          <a:r>
            <a:rPr lang="en-US" sz="2500" kern="1200"/>
            <a:t>top grossing movies.</a:t>
          </a:r>
          <a:endParaRPr lang="en-US" sz="2500" kern="1200">
            <a:latin typeface="Calibri Light" panose="020F0302020204030204"/>
          </a:endParaRPr>
        </a:p>
      </dsp:txBody>
      <dsp:txXfrm>
        <a:off x="3401854" y="1577014"/>
        <a:ext cx="2988627" cy="1351708"/>
      </dsp:txXfrm>
    </dsp:sp>
    <dsp:sp modelId="{7AF27CF5-9F45-426A-AD2D-8C561F554116}">
      <dsp:nvSpPr>
        <dsp:cNvPr id="0" name=""/>
        <dsp:cNvSpPr/>
      </dsp:nvSpPr>
      <dsp:spPr>
        <a:xfrm>
          <a:off x="6524300" y="1577014"/>
          <a:ext cx="1338191" cy="13517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40E6FD-DB0D-4163-9E04-0559E0298268}">
      <dsp:nvSpPr>
        <dsp:cNvPr id="0" name=""/>
        <dsp:cNvSpPr/>
      </dsp:nvSpPr>
      <dsp:spPr>
        <a:xfrm>
          <a:off x="4873865" y="3151755"/>
          <a:ext cx="2988627" cy="1351708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Impact of budget, genre, runtime on revenue</a:t>
          </a:r>
        </a:p>
      </dsp:txBody>
      <dsp:txXfrm>
        <a:off x="4873865" y="3151755"/>
        <a:ext cx="2988627" cy="1351708"/>
      </dsp:txXfrm>
    </dsp:sp>
    <dsp:sp modelId="{CF8A364C-64B2-4C18-B9D4-42E03F81829E}">
      <dsp:nvSpPr>
        <dsp:cNvPr id="0" name=""/>
        <dsp:cNvSpPr/>
      </dsp:nvSpPr>
      <dsp:spPr>
        <a:xfrm>
          <a:off x="3401854" y="3151755"/>
          <a:ext cx="1338191" cy="13517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02B58-E469-4982-A2A1-5A4B68BA9762}">
      <dsp:nvSpPr>
        <dsp:cNvPr id="0" name=""/>
        <dsp:cNvSpPr/>
      </dsp:nvSpPr>
      <dsp:spPr>
        <a:xfrm>
          <a:off x="2250741" y="543835"/>
          <a:ext cx="3626517" cy="3626517"/>
        </a:xfrm>
        <a:prstGeom prst="blockArc">
          <a:avLst>
            <a:gd name="adj1" fmla="val 9000000"/>
            <a:gd name="adj2" fmla="val 16200000"/>
            <a:gd name="adj3" fmla="val 4644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B5686-AB88-41CA-B48D-3158E7E9D16B}">
      <dsp:nvSpPr>
        <dsp:cNvPr id="0" name=""/>
        <dsp:cNvSpPr/>
      </dsp:nvSpPr>
      <dsp:spPr>
        <a:xfrm>
          <a:off x="2250741" y="543835"/>
          <a:ext cx="3626517" cy="3626517"/>
        </a:xfrm>
        <a:prstGeom prst="blockArc">
          <a:avLst>
            <a:gd name="adj1" fmla="val 1800000"/>
            <a:gd name="adj2" fmla="val 9000000"/>
            <a:gd name="adj3" fmla="val 4644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12101-8CF0-4BC0-A205-445D1CEC0A3C}">
      <dsp:nvSpPr>
        <dsp:cNvPr id="0" name=""/>
        <dsp:cNvSpPr/>
      </dsp:nvSpPr>
      <dsp:spPr>
        <a:xfrm>
          <a:off x="2250741" y="543835"/>
          <a:ext cx="3626517" cy="3626517"/>
        </a:xfrm>
        <a:prstGeom prst="blockArc">
          <a:avLst>
            <a:gd name="adj1" fmla="val 16200000"/>
            <a:gd name="adj2" fmla="val 1800000"/>
            <a:gd name="adj3" fmla="val 4644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887FCB-2E06-4278-B632-CEC0501266B6}">
      <dsp:nvSpPr>
        <dsp:cNvPr id="0" name=""/>
        <dsp:cNvSpPr/>
      </dsp:nvSpPr>
      <dsp:spPr>
        <a:xfrm>
          <a:off x="3228578" y="1521673"/>
          <a:ext cx="1670843" cy="16708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TMDB Data</a:t>
          </a:r>
        </a:p>
      </dsp:txBody>
      <dsp:txXfrm>
        <a:off x="3473267" y="1766362"/>
        <a:ext cx="1181465" cy="1181465"/>
      </dsp:txXfrm>
    </dsp:sp>
    <dsp:sp modelId="{D94450D8-7199-47B9-B101-147D39A2893F}">
      <dsp:nvSpPr>
        <dsp:cNvPr id="0" name=""/>
        <dsp:cNvSpPr/>
      </dsp:nvSpPr>
      <dsp:spPr>
        <a:xfrm>
          <a:off x="3479204" y="1145"/>
          <a:ext cx="1169590" cy="116959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kern="1200"/>
            <a:t>Categorical data in JSON format</a:t>
          </a:r>
        </a:p>
      </dsp:txBody>
      <dsp:txXfrm>
        <a:off x="3650486" y="172427"/>
        <a:ext cx="827026" cy="827026"/>
      </dsp:txXfrm>
    </dsp:sp>
    <dsp:sp modelId="{9C055BAC-0B5A-4131-8E55-B362AC1C3DED}">
      <dsp:nvSpPr>
        <dsp:cNvPr id="0" name=""/>
        <dsp:cNvSpPr/>
      </dsp:nvSpPr>
      <dsp:spPr>
        <a:xfrm>
          <a:off x="5013068" y="2657876"/>
          <a:ext cx="1169590" cy="1169590"/>
        </a:xfrm>
        <a:prstGeom prst="ellips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kern="1200"/>
            <a:t>Extracting Modal Class</a:t>
          </a:r>
        </a:p>
      </dsp:txBody>
      <dsp:txXfrm>
        <a:off x="5184350" y="2829158"/>
        <a:ext cx="827026" cy="827026"/>
      </dsp:txXfrm>
    </dsp:sp>
    <dsp:sp modelId="{1644582C-691A-41D6-A318-213CC872AE04}">
      <dsp:nvSpPr>
        <dsp:cNvPr id="0" name=""/>
        <dsp:cNvSpPr/>
      </dsp:nvSpPr>
      <dsp:spPr>
        <a:xfrm>
          <a:off x="1945340" y="2657876"/>
          <a:ext cx="1169590" cy="1169590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kern="1200"/>
            <a:t>Multilabel features</a:t>
          </a:r>
        </a:p>
      </dsp:txBody>
      <dsp:txXfrm>
        <a:off x="2116622" y="2829158"/>
        <a:ext cx="827026" cy="8270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B8C559-B173-4AD8-BB3D-A932A9730644}">
      <dsp:nvSpPr>
        <dsp:cNvPr id="0" name=""/>
        <dsp:cNvSpPr/>
      </dsp:nvSpPr>
      <dsp:spPr>
        <a:xfrm>
          <a:off x="-4321957" y="-662999"/>
          <a:ext cx="5149250" cy="5149250"/>
        </a:xfrm>
        <a:prstGeom prst="blockArc">
          <a:avLst>
            <a:gd name="adj1" fmla="val 18900000"/>
            <a:gd name="adj2" fmla="val 2700000"/>
            <a:gd name="adj3" fmla="val 41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0A8E12-3B10-4D3F-A393-7B89A5F77C09}">
      <dsp:nvSpPr>
        <dsp:cNvPr id="0" name=""/>
        <dsp:cNvSpPr/>
      </dsp:nvSpPr>
      <dsp:spPr>
        <a:xfrm>
          <a:off x="433404" y="293931"/>
          <a:ext cx="5877911" cy="5881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685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/>
            <a:t>Picking the most frequent cast, crew and production companies.</a:t>
          </a:r>
        </a:p>
      </dsp:txBody>
      <dsp:txXfrm>
        <a:off x="433404" y="293931"/>
        <a:ext cx="5877911" cy="588169"/>
      </dsp:txXfrm>
    </dsp:sp>
    <dsp:sp modelId="{B7E5CEF3-56DC-4F46-AA45-806753C9F02B}">
      <dsp:nvSpPr>
        <dsp:cNvPr id="0" name=""/>
        <dsp:cNvSpPr/>
      </dsp:nvSpPr>
      <dsp:spPr>
        <a:xfrm>
          <a:off x="65798" y="220410"/>
          <a:ext cx="735211" cy="735211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24000" r="-24000"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71EDD-40CA-41F7-BA2C-9BB874EA8CC1}">
      <dsp:nvSpPr>
        <dsp:cNvPr id="0" name=""/>
        <dsp:cNvSpPr/>
      </dsp:nvSpPr>
      <dsp:spPr>
        <a:xfrm>
          <a:off x="770614" y="1176338"/>
          <a:ext cx="5540700" cy="588169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685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Feature Selection based on value addition to the model.</a:t>
          </a:r>
        </a:p>
      </dsp:txBody>
      <dsp:txXfrm>
        <a:off x="770614" y="1176338"/>
        <a:ext cx="5540700" cy="588169"/>
      </dsp:txXfrm>
    </dsp:sp>
    <dsp:sp modelId="{2B9C7DF5-9F28-4B88-8B7C-886B88638903}">
      <dsp:nvSpPr>
        <dsp:cNvPr id="0" name=""/>
        <dsp:cNvSpPr/>
      </dsp:nvSpPr>
      <dsp:spPr>
        <a:xfrm>
          <a:off x="403009" y="1102817"/>
          <a:ext cx="735211" cy="735211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E3035C-9791-430F-9353-068605E5E0CF}">
      <dsp:nvSpPr>
        <dsp:cNvPr id="0" name=""/>
        <dsp:cNvSpPr/>
      </dsp:nvSpPr>
      <dsp:spPr>
        <a:xfrm>
          <a:off x="770614" y="2058744"/>
          <a:ext cx="5540700" cy="588169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685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/>
            <a:t>TFIDF of text column.</a:t>
          </a:r>
        </a:p>
      </dsp:txBody>
      <dsp:txXfrm>
        <a:off x="770614" y="2058744"/>
        <a:ext cx="5540700" cy="588169"/>
      </dsp:txXfrm>
    </dsp:sp>
    <dsp:sp modelId="{665B9C66-E367-41AA-9F5F-E25C94C3DDE9}">
      <dsp:nvSpPr>
        <dsp:cNvPr id="0" name=""/>
        <dsp:cNvSpPr/>
      </dsp:nvSpPr>
      <dsp:spPr>
        <a:xfrm>
          <a:off x="403009" y="1985223"/>
          <a:ext cx="735211" cy="735211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41000" r="-41000"/>
          </a:stretch>
        </a:blip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714FCD-1A78-43B8-8755-74920B07AC25}">
      <dsp:nvSpPr>
        <dsp:cNvPr id="0" name=""/>
        <dsp:cNvSpPr/>
      </dsp:nvSpPr>
      <dsp:spPr>
        <a:xfrm>
          <a:off x="433404" y="2941151"/>
          <a:ext cx="5877911" cy="588169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685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/>
            <a:t>One hot Encoding(Month), Multilabel </a:t>
          </a:r>
          <a:r>
            <a:rPr lang="en-US" sz="1700" kern="1200" err="1"/>
            <a:t>Binarizer</a:t>
          </a:r>
          <a:r>
            <a:rPr lang="en-US" sz="1700" kern="1200"/>
            <a:t>(Genre, Prod Comp, Prod Country, Spoken Lang, Cast, Crew)</a:t>
          </a:r>
        </a:p>
      </dsp:txBody>
      <dsp:txXfrm>
        <a:off x="433404" y="2941151"/>
        <a:ext cx="5877911" cy="588169"/>
      </dsp:txXfrm>
    </dsp:sp>
    <dsp:sp modelId="{A2E65641-16CA-4B2B-AEFF-3291CAD3315D}">
      <dsp:nvSpPr>
        <dsp:cNvPr id="0" name=""/>
        <dsp:cNvSpPr/>
      </dsp:nvSpPr>
      <dsp:spPr>
        <a:xfrm>
          <a:off x="65798" y="2867630"/>
          <a:ext cx="735211" cy="735211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 l="-58000" r="-58000"/>
          </a:stretch>
        </a:blip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9F9F4-BEA0-4DAF-9D65-FE8957A24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C7E99-F361-4F03-B908-61BE6A964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063A3-CD28-4A20-B234-E37C3F8E1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209-BAE4-4D01-8385-19649232F57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BF1C8-35F1-4753-BF14-8766CF7A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E32C4-ABBD-4A0E-8CBF-BE41473B1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F4C6-D323-496F-AB26-A40B79EC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80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7D7DB-332B-4D10-8379-4E8C7000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32F9B-3E3D-4EB3-9EFB-6A6C0C349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A9194-6D6D-41BF-B117-9E27E547E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209-BAE4-4D01-8385-19649232F57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36A7C-B02B-46EC-8664-20F733A5C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812E6-8A1E-4BF0-BEC8-528EF0A9F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F4C6-D323-496F-AB26-A40B79EC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62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6D2610-8D55-4EC6-AE56-CEDE6DED87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6A214-727E-4480-94E6-FE4ED5C66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A7E84-EE7D-40A5-A325-4C0F8B903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209-BAE4-4D01-8385-19649232F57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136E2-FDCB-4C32-9885-24746AA24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23B38-FACC-4445-97E8-4D975A95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F4C6-D323-496F-AB26-A40B79EC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86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119320"/>
            <a:ext cx="1051560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effectLst/>
              </a:defRPr>
            </a:lvl1pPr>
          </a:lstStyle>
          <a:p>
            <a:r>
              <a:rPr lang="en-US" err="1">
                <a:effectLst/>
                <a:latin typeface="Arial" charset="0"/>
              </a:rPr>
              <a:t>Nequiam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dere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reiunt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officiae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officia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nimiligentia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nobit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omnimendis</a:t>
            </a:r>
            <a:r>
              <a:rPr lang="en-US">
                <a:effectLst/>
                <a:latin typeface="Arial" charset="0"/>
              </a:rPr>
              <a:t> in </a:t>
            </a:r>
            <a:r>
              <a:rPr lang="en-US" err="1">
                <a:effectLst/>
                <a:latin typeface="Arial" charset="0"/>
              </a:rPr>
              <a:t>conserf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erciendam</a:t>
            </a:r>
            <a:r>
              <a:rPr lang="en-US">
                <a:effectLst/>
                <a:latin typeface="Arial" charset="0"/>
              </a:rPr>
              <a:t>, </a:t>
            </a:r>
            <a:r>
              <a:rPr lang="en-US" err="1">
                <a:effectLst/>
                <a:latin typeface="Arial" charset="0"/>
              </a:rPr>
              <a:t>consed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maios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eos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quia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sam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quidererfero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eaque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eaquo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dolorempos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aute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maior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aut</a:t>
            </a:r>
            <a:r>
              <a:rPr lang="en-US">
                <a:effectLst/>
                <a:latin typeface="Arial" charset="0"/>
              </a:rPr>
              <a:t> lit </a:t>
            </a:r>
            <a:r>
              <a:rPr lang="en-US" err="1">
                <a:effectLst/>
                <a:latin typeface="Arial" charset="0"/>
              </a:rPr>
              <a:t>destibe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arundam</a:t>
            </a:r>
            <a:r>
              <a:rPr lang="en-US">
                <a:effectLst/>
                <a:latin typeface="Arial" charset="0"/>
              </a:rPr>
              <a:t> et qui </a:t>
            </a:r>
            <a:r>
              <a:rPr lang="en-US" err="1">
                <a:effectLst/>
                <a:latin typeface="Arial" charset="0"/>
              </a:rPr>
              <a:t>delitae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dolectur</a:t>
            </a:r>
            <a:r>
              <a:rPr lang="en-US">
                <a:effectLst/>
                <a:latin typeface="Arial" charset="0"/>
              </a:rPr>
              <a:t>?</a:t>
            </a:r>
          </a:p>
          <a:p>
            <a:endParaRPr lang="en-US">
              <a:effectLst/>
              <a:latin typeface="Arial" charset="0"/>
            </a:endParaRPr>
          </a:p>
          <a:p>
            <a:r>
              <a:rPr lang="en-US" err="1">
                <a:effectLst/>
                <a:latin typeface="Arial" charset="0"/>
              </a:rPr>
              <a:t>Agnisit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asitem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si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corro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conseque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delicitat</a:t>
            </a:r>
            <a:r>
              <a:rPr lang="en-US">
                <a:effectLst/>
                <a:latin typeface="Arial" charset="0"/>
              </a:rPr>
              <a:t> la </a:t>
            </a:r>
            <a:r>
              <a:rPr lang="en-US" err="1">
                <a:effectLst/>
                <a:latin typeface="Arial" charset="0"/>
              </a:rPr>
              <a:t>volupta</a:t>
            </a:r>
            <a:r>
              <a:rPr lang="en-US">
                <a:effectLst/>
                <a:latin typeface="Arial" charset="0"/>
              </a:rPr>
              <a:t> id </a:t>
            </a:r>
            <a:r>
              <a:rPr lang="en-US" err="1">
                <a:effectLst/>
                <a:latin typeface="Arial" charset="0"/>
              </a:rPr>
              <a:t>quat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harchil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inciunt</a:t>
            </a:r>
            <a:r>
              <a:rPr lang="en-US">
                <a:effectLst/>
                <a:latin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125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D8B4B-4698-4FF8-908A-14F5A368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C7708-FBE6-440F-9494-8D76FC9ED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12047-347F-4904-9DA3-19D3121F4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209-BAE4-4D01-8385-19649232F57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38613-62C9-4167-8BA1-001A72112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C8DC7-F380-4755-8C56-C421ED4A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F4C6-D323-496F-AB26-A40B79EC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0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44328-0951-49C9-937A-744992090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AA785-870F-41A0-A5DE-C36E5FF0D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0982E-65CE-40AD-90C3-5165000A4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209-BAE4-4D01-8385-19649232F57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DCCEE-5AA3-4C39-BB26-6F0B46CC6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C91E2-05D0-42DD-8B66-99B240B51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F4C6-D323-496F-AB26-A40B79EC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6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22FB-172E-440D-9F21-7196B9588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C411B-1BC7-4577-8D60-8669BC11C6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785AEA-BB2C-4F03-A209-CEEF1F79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67353-BD74-44FC-9B0E-8DD762788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209-BAE4-4D01-8385-19649232F57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7E76B-7456-4B32-A386-3F8494167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A0C82-5702-4BC3-AA7A-2EAF2635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F4C6-D323-496F-AB26-A40B79EC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04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068E0-2485-4605-8A23-2DA84790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495B8-8D16-42E4-BBA7-F21E862C2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0EA29-7CF8-4368-88BC-39F93E9C4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498199-F081-4857-8284-17EDDC3B31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9D620-8078-4DFA-BE41-200D6A169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653821-5889-4989-BE9E-FBFE82377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209-BAE4-4D01-8385-19649232F57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4E1A41-7280-4977-9BDA-7CDCE8BD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62EF3F-17BF-49FF-B4EC-731EE0CEF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F4C6-D323-496F-AB26-A40B79EC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6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D776-F11C-4C80-B21B-6C067691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67B3C-31AB-44A9-8423-21658BB45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209-BAE4-4D01-8385-19649232F57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56623-BA75-4C03-8B20-425686335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D3416-02F5-4839-A77D-D586580E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F4C6-D323-496F-AB26-A40B79EC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7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AA6983-72F8-46EA-AF0F-73EE3950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209-BAE4-4D01-8385-19649232F57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CAE94-3181-47BA-AC2E-258B73D2D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9D671-F224-4F20-88A0-6EDE5855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F4C6-D323-496F-AB26-A40B79EC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98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A29E0-3160-4656-9CD8-784FF70F8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E49E5-7BFC-42B7-8BEB-2C5FD616D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F87BC-E4EC-483E-BDFA-D63F470B1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66CB6-69F8-4FF7-83F4-EA0D6E8A9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209-BAE4-4D01-8385-19649232F57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B8B95-AB68-4ED5-AF74-F58F5D27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0EF5C-A15E-4D96-9503-D89D8BD8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F4C6-D323-496F-AB26-A40B79EC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4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BC8F2-010A-4D86-B698-21CFFAF4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C6F83F-C0ED-4686-956D-83F5BAB3A2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4E046-E5DF-49D7-B0A7-E495D844E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CCDB5-B59E-47EE-819D-DDD304885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209-BAE4-4D01-8385-19649232F57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CA41A-CF5A-446F-8E0E-C42EAEE8F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FCDAA-06CF-44F0-8219-F75FF406C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AF4C6-D323-496F-AB26-A40B79EC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3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761328-7655-4515-A7C0-DECFA707A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D4F9C-4D9F-4885-8677-777FAE5F5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40335-8678-4A60-9BD4-73BFF90DD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12209-BAE4-4D01-8385-19649232F57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4C8AF-36AA-44D0-B284-51317C33B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EF1B7-93D2-4E24-9D2B-A9DD8AEC6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AF4C6-D323-496F-AB26-A40B79EC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3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7.jf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fif"/><Relationship Id="rId3" Type="http://schemas.openxmlformats.org/officeDocument/2006/relationships/diagramLayout" Target="../diagrams/layout3.xml"/><Relationship Id="rId7" Type="http://schemas.openxmlformats.org/officeDocument/2006/relationships/image" Target="../media/image2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fif"/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jpg"/><Relationship Id="rId3" Type="http://schemas.openxmlformats.org/officeDocument/2006/relationships/image" Target="../media/image26.jfif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DABA-FF9B-43B9-95B1-DF1C696F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0894"/>
            <a:ext cx="9144000" cy="758825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Berlin Sans FB Demi"/>
              </a:rPr>
              <a:t>TMDB BOX OFFICE PREDICTION</a:t>
            </a:r>
          </a:p>
        </p:txBody>
      </p:sp>
      <p:pic>
        <p:nvPicPr>
          <p:cNvPr id="4" name="Picture 4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C5110446-8C93-4A28-B51F-1E61DBB05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69" y="5637886"/>
            <a:ext cx="1114165" cy="1104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1CE71C-D9DE-468C-9FEB-3BAC6CDF8AB1}"/>
              </a:ext>
            </a:extLst>
          </p:cNvPr>
          <p:cNvSpPr txBox="1"/>
          <p:nvPr/>
        </p:nvSpPr>
        <p:spPr>
          <a:xfrm>
            <a:off x="1524000" y="45339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Devanshee Tanna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69311-7BDF-4533-850C-F7527952758A}"/>
              </a:ext>
            </a:extLst>
          </p:cNvPr>
          <p:cNvSpPr txBox="1"/>
          <p:nvPr/>
        </p:nvSpPr>
        <p:spPr>
          <a:xfrm>
            <a:off x="1438275" y="60483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Prashant Kumar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8" name="Picture 8" descr="A person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A4DA9F70-09F8-4474-84BC-6BD8CEDB96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14" r="380" b="568"/>
          <a:stretch/>
        </p:blipFill>
        <p:spPr>
          <a:xfrm>
            <a:off x="166491" y="4194111"/>
            <a:ext cx="1196594" cy="1057376"/>
          </a:xfrm>
          <a:prstGeom prst="rect">
            <a:avLst/>
          </a:prstGeom>
        </p:spPr>
      </p:pic>
      <p:pic>
        <p:nvPicPr>
          <p:cNvPr id="11" name="Picture 11" descr="A person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8B2114F6-E9D0-46FC-BE86-EB6CF8187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5644" y="4189826"/>
            <a:ext cx="1069933" cy="1061321"/>
          </a:xfrm>
          <a:prstGeom prst="rect">
            <a:avLst/>
          </a:prstGeom>
        </p:spPr>
      </p:pic>
      <p:pic>
        <p:nvPicPr>
          <p:cNvPr id="14" name="Picture 14" descr="A person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FE9EFA87-16B0-4652-AF3E-79C20269DB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74" r="5816" b="-559"/>
          <a:stretch/>
        </p:blipFill>
        <p:spPr>
          <a:xfrm>
            <a:off x="10664477" y="5639714"/>
            <a:ext cx="1198764" cy="11025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654A3B-CA64-43E9-8518-D750A3A5807C}"/>
              </a:ext>
            </a:extLst>
          </p:cNvPr>
          <p:cNvSpPr txBox="1"/>
          <p:nvPr/>
        </p:nvSpPr>
        <p:spPr>
          <a:xfrm>
            <a:off x="8905875" y="45339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Mohit Vaghela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78FE2D-5627-4F1B-93AA-F61A666939A0}"/>
              </a:ext>
            </a:extLst>
          </p:cNvPr>
          <p:cNvSpPr txBox="1"/>
          <p:nvPr/>
        </p:nvSpPr>
        <p:spPr>
          <a:xfrm>
            <a:off x="8515350" y="60483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Shashank Goswami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C6BECA-F3AF-4CB0-B056-2D9FDC5B854A}"/>
              </a:ext>
            </a:extLst>
          </p:cNvPr>
          <p:cNvSpPr txBox="1"/>
          <p:nvPr/>
        </p:nvSpPr>
        <p:spPr>
          <a:xfrm>
            <a:off x="95250" y="142875"/>
            <a:ext cx="48672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DATA PROGRAMMING FOR ANALYTICS</a:t>
            </a:r>
          </a:p>
        </p:txBody>
      </p:sp>
      <p:pic>
        <p:nvPicPr>
          <p:cNvPr id="9" name="Picture 8" descr="A picture containing food, red&#10;&#10;Description automatically generated">
            <a:extLst>
              <a:ext uri="{FF2B5EF4-FFF2-40B4-BE49-F238E27FC236}">
                <a16:creationId xmlns:a16="http://schemas.microsoft.com/office/drawing/2014/main" id="{A8625679-3E64-4B7E-9769-0BC3279236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123" y="6048374"/>
            <a:ext cx="1381260" cy="6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22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24400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9BAF3D8-BCD2-4998-8DA4-5C1CA7B0A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064955"/>
              </p:ext>
            </p:extLst>
          </p:nvPr>
        </p:nvGraphicFramePr>
        <p:xfrm>
          <a:off x="185530" y="1603514"/>
          <a:ext cx="11264347" cy="4505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3" name="Picture 53" descr="A close up of a sign&#10;&#10;Description generated with high confidence">
            <a:extLst>
              <a:ext uri="{FF2B5EF4-FFF2-40B4-BE49-F238E27FC236}">
                <a16:creationId xmlns:a16="http://schemas.microsoft.com/office/drawing/2014/main" id="{6C934BDF-FA81-4F99-89F3-7C5ADFD1A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3" y="136683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69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24400"/>
          </a:xfrm>
        </p:spPr>
        <p:txBody>
          <a:bodyPr/>
          <a:lstStyle/>
          <a:p>
            <a:r>
              <a:rPr lang="en-US"/>
              <a:t>Preprocessing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C1424B-E149-4C48-A4C0-3A79439067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5482996"/>
              </p:ext>
            </p:extLst>
          </p:nvPr>
        </p:nvGraphicFramePr>
        <p:xfrm>
          <a:off x="1624495" y="2293636"/>
          <a:ext cx="8128000" cy="4406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D513500-F964-4FA0-9154-D4AF3A2CE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7791" y="1119651"/>
            <a:ext cx="7116417" cy="698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00DF9F-B06A-4AAB-9E4A-319DF6925D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6209" y="4496834"/>
            <a:ext cx="1826592" cy="10244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B24C3F-51E4-4707-96C3-78D1BB7F32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035" y="1884651"/>
            <a:ext cx="4227443" cy="47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74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24400"/>
          </a:xfrm>
        </p:spPr>
        <p:txBody>
          <a:bodyPr/>
          <a:lstStyle/>
          <a:p>
            <a:r>
              <a:rPr lang="en-US"/>
              <a:t>Preprocessing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9DE58B5-9839-4FCA-8426-2EE4C067D1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194410"/>
              </p:ext>
            </p:extLst>
          </p:nvPr>
        </p:nvGraphicFramePr>
        <p:xfrm>
          <a:off x="5611744" y="3034748"/>
          <a:ext cx="6362700" cy="3823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06F8A34-A455-4256-BD05-3576C6EB3B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574" y="3429000"/>
            <a:ext cx="4532243" cy="318406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C3F150-EFC8-4B1A-839D-4DC1F192EC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94" y="1024401"/>
            <a:ext cx="11604350" cy="187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46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24400"/>
          </a:xfrm>
        </p:spPr>
        <p:txBody>
          <a:bodyPr/>
          <a:lstStyle/>
          <a:p>
            <a:r>
              <a:rPr lang="en-US"/>
              <a:t>EDA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BB201-8353-4844-924A-DFFFB5ACBF9B}"/>
              </a:ext>
            </a:extLst>
          </p:cNvPr>
          <p:cNvSpPr txBox="1"/>
          <p:nvPr/>
        </p:nvSpPr>
        <p:spPr>
          <a:xfrm>
            <a:off x="1174750" y="1345354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Budget</a:t>
            </a:r>
          </a:p>
        </p:txBody>
      </p:sp>
      <p:pic>
        <p:nvPicPr>
          <p:cNvPr id="8" name="Picture 7" descr="A picture containing white, table, man&#10;&#10;Description automatically generated">
            <a:extLst>
              <a:ext uri="{FF2B5EF4-FFF2-40B4-BE49-F238E27FC236}">
                <a16:creationId xmlns:a16="http://schemas.microsoft.com/office/drawing/2014/main" id="{AAF284E4-3737-4C23-A624-7061B937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2832"/>
            <a:ext cx="6608454" cy="46995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03D9F4-D393-4E76-BAF0-556200AA7A05}"/>
              </a:ext>
            </a:extLst>
          </p:cNvPr>
          <p:cNvSpPr txBox="1"/>
          <p:nvPr/>
        </p:nvSpPr>
        <p:spPr>
          <a:xfrm>
            <a:off x="4229100" y="1370754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Popularity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11E34F-4357-42C1-B8CB-90FBF9A24A47}"/>
              </a:ext>
            </a:extLst>
          </p:cNvPr>
          <p:cNvSpPr txBox="1"/>
          <p:nvPr/>
        </p:nvSpPr>
        <p:spPr>
          <a:xfrm>
            <a:off x="1174750" y="6402337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Revenue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FDF4CC-0FE9-4157-A0E4-DAC615EE6F30}"/>
              </a:ext>
            </a:extLst>
          </p:cNvPr>
          <p:cNvSpPr txBox="1"/>
          <p:nvPr/>
        </p:nvSpPr>
        <p:spPr>
          <a:xfrm>
            <a:off x="4229100" y="6365083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Runtime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992F611-C566-4209-AC75-55AD31EEF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53" y="1370754"/>
            <a:ext cx="5384763" cy="54009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57E82D-8E87-4D8E-80C2-66F217B35656}"/>
              </a:ext>
            </a:extLst>
          </p:cNvPr>
          <p:cNvSpPr txBox="1"/>
          <p:nvPr/>
        </p:nvSpPr>
        <p:spPr>
          <a:xfrm>
            <a:off x="2328812" y="1037654"/>
            <a:ext cx="323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Feature Frequency Distribution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6BF7D-4AA8-4824-BDBF-D7E031182D31}"/>
              </a:ext>
            </a:extLst>
          </p:cNvPr>
          <p:cNvSpPr txBox="1"/>
          <p:nvPr/>
        </p:nvSpPr>
        <p:spPr>
          <a:xfrm>
            <a:off x="8373753" y="1113183"/>
            <a:ext cx="253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Feature Correlation Plot</a:t>
            </a:r>
          </a:p>
        </p:txBody>
      </p:sp>
    </p:spTree>
    <p:extLst>
      <p:ext uri="{BB962C8B-B14F-4D97-AF65-F5344CB8AC3E}">
        <p14:creationId xmlns:p14="http://schemas.microsoft.com/office/powerpoint/2010/main" val="307061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24400"/>
          </a:xfrm>
        </p:spPr>
        <p:txBody>
          <a:bodyPr/>
          <a:lstStyle/>
          <a:p>
            <a:r>
              <a:rPr lang="en-US"/>
              <a:t>Result and Analysis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5659753-1FED-4941-8563-0D3B62618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758681"/>
              </p:ext>
            </p:extLst>
          </p:nvPr>
        </p:nvGraphicFramePr>
        <p:xfrm>
          <a:off x="7248938" y="1452356"/>
          <a:ext cx="3719729" cy="1883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239">
                  <a:extLst>
                    <a:ext uri="{9D8B030D-6E8A-4147-A177-3AD203B41FA5}">
                      <a16:colId xmlns:a16="http://schemas.microsoft.com/office/drawing/2014/main" val="678503431"/>
                    </a:ext>
                  </a:extLst>
                </a:gridCol>
                <a:gridCol w="1759490">
                  <a:extLst>
                    <a:ext uri="{9D8B030D-6E8A-4147-A177-3AD203B41FA5}">
                      <a16:colId xmlns:a16="http://schemas.microsoft.com/office/drawing/2014/main" val="1008000635"/>
                    </a:ext>
                  </a:extLst>
                </a:gridCol>
              </a:tblGrid>
              <a:tr h="41446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826604"/>
                  </a:ext>
                </a:extLst>
              </a:tr>
              <a:tr h="41446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AdaBoost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719085"/>
                  </a:ext>
                </a:extLst>
              </a:tr>
              <a:tr h="53468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Random Forest Regressor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1.696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554502"/>
                  </a:ext>
                </a:extLst>
              </a:tr>
              <a:tr h="41446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XgBoost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5.9022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0589931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76CC5AA-D514-4CEC-BE13-35F17CCF61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405370"/>
              </p:ext>
            </p:extLst>
          </p:nvPr>
        </p:nvGraphicFramePr>
        <p:xfrm>
          <a:off x="1106556" y="1101850"/>
          <a:ext cx="5572539" cy="522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9A922A-9215-4480-9685-2BB0ABA51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349" y="3572703"/>
            <a:ext cx="5157994" cy="3018657"/>
          </a:xfrm>
          <a:prstGeom prst="rect">
            <a:avLst/>
          </a:prstGeom>
        </p:spPr>
      </p:pic>
      <p:pic>
        <p:nvPicPr>
          <p:cNvPr id="5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43929ED7-DA91-4717-8EA0-1D17D490CB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47" r="28472"/>
          <a:stretch/>
        </p:blipFill>
        <p:spPr>
          <a:xfrm>
            <a:off x="2200689" y="1452356"/>
            <a:ext cx="567719" cy="581282"/>
          </a:xfrm>
          <a:prstGeom prst="rect">
            <a:avLst/>
          </a:prstGeom>
        </p:spPr>
      </p:pic>
      <p:pic>
        <p:nvPicPr>
          <p:cNvPr id="8" name="Picture 8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5B01CB0-6CBF-410D-8BCC-051EA07D7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995488"/>
            <a:ext cx="800100" cy="381000"/>
          </a:xfrm>
          <a:prstGeom prst="rect">
            <a:avLst/>
          </a:prstGeom>
        </p:spPr>
      </p:pic>
      <p:pic>
        <p:nvPicPr>
          <p:cNvPr id="9" name="Picture 8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31FF67D0-5DEA-4012-AD7B-A08549D18B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991" y="2324655"/>
            <a:ext cx="429039" cy="591662"/>
          </a:xfrm>
          <a:prstGeom prst="rect">
            <a:avLst/>
          </a:prstGeom>
        </p:spPr>
      </p:pic>
      <p:pic>
        <p:nvPicPr>
          <p:cNvPr id="10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A32A36A-5370-4C67-982C-7A777ED841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725" y="2762250"/>
            <a:ext cx="504825" cy="504825"/>
          </a:xfrm>
          <a:prstGeom prst="rect">
            <a:avLst/>
          </a:prstGeom>
        </p:spPr>
      </p:pic>
      <p:pic>
        <p:nvPicPr>
          <p:cNvPr id="14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3C958E0-567A-465E-AC77-8E19C000A0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3267075"/>
            <a:ext cx="171450" cy="885825"/>
          </a:xfrm>
          <a:prstGeom prst="rect">
            <a:avLst/>
          </a:prstGeom>
        </p:spPr>
      </p:pic>
      <p:pic>
        <p:nvPicPr>
          <p:cNvPr id="12" name="Picture 1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19F79047-D59D-4303-9A19-E5709763E1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066" y="4429126"/>
            <a:ext cx="1000125" cy="415352"/>
          </a:xfrm>
          <a:prstGeom prst="rect">
            <a:avLst/>
          </a:prstGeom>
        </p:spPr>
      </p:pic>
      <p:pic>
        <p:nvPicPr>
          <p:cNvPr id="17" name="Picture 1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50CBF55-74BC-4206-B25D-2869B44C703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8478" r="-147" b="16848"/>
          <a:stretch/>
        </p:blipFill>
        <p:spPr>
          <a:xfrm>
            <a:off x="1585913" y="4095750"/>
            <a:ext cx="908687" cy="400051"/>
          </a:xfrm>
          <a:prstGeom prst="rect">
            <a:avLst/>
          </a:prstGeom>
        </p:spPr>
      </p:pic>
      <p:pic>
        <p:nvPicPr>
          <p:cNvPr id="21" name="Picture 2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8CEE432A-F75F-4299-8B27-55E3578D723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t="15679" r="10390" b="15170"/>
          <a:stretch/>
        </p:blipFill>
        <p:spPr>
          <a:xfrm>
            <a:off x="2374131" y="3275474"/>
            <a:ext cx="950848" cy="386535"/>
          </a:xfrm>
          <a:prstGeom prst="rect">
            <a:avLst/>
          </a:prstGeom>
        </p:spPr>
      </p:pic>
      <p:pic>
        <p:nvPicPr>
          <p:cNvPr id="20" name="Picture 21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C9A9705-5CCE-4AAD-A88A-F89ECD970AA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531" r="14286"/>
          <a:stretch/>
        </p:blipFill>
        <p:spPr>
          <a:xfrm>
            <a:off x="1564767" y="5210175"/>
            <a:ext cx="683133" cy="666750"/>
          </a:xfrm>
          <a:prstGeom prst="rect">
            <a:avLst/>
          </a:prstGeom>
        </p:spPr>
      </p:pic>
      <p:pic>
        <p:nvPicPr>
          <p:cNvPr id="25" name="Picture 24" descr="A picture containing ax, umbrella&#10;&#10;Description automatically generated">
            <a:extLst>
              <a:ext uri="{FF2B5EF4-FFF2-40B4-BE49-F238E27FC236}">
                <a16:creationId xmlns:a16="http://schemas.microsoft.com/office/drawing/2014/main" id="{78C1649F-9F7A-4CA0-8674-0E5B2A530A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689" y="4898216"/>
            <a:ext cx="991166" cy="451678"/>
          </a:xfrm>
          <a:prstGeom prst="rect">
            <a:avLst/>
          </a:prstGeom>
        </p:spPr>
      </p:pic>
      <p:pic>
        <p:nvPicPr>
          <p:cNvPr id="27" name="Picture 26" descr="A picture containing food&#10;&#10;Description automatically generated">
            <a:extLst>
              <a:ext uri="{FF2B5EF4-FFF2-40B4-BE49-F238E27FC236}">
                <a16:creationId xmlns:a16="http://schemas.microsoft.com/office/drawing/2014/main" id="{F1A6ECA3-3938-4A74-8A8C-51D1AF1AED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62" y="3572703"/>
            <a:ext cx="979274" cy="4750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385E238-36D3-4CAF-8A41-F232E99400A0}"/>
              </a:ext>
            </a:extLst>
          </p:cNvPr>
          <p:cNvSpPr txBox="1"/>
          <p:nvPr/>
        </p:nvSpPr>
        <p:spPr>
          <a:xfrm>
            <a:off x="7832035" y="1101850"/>
            <a:ext cx="2683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641668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955FF7-E0D5-4FE5-81E1-721502DC72AB}"/>
              </a:ext>
            </a:extLst>
          </p:cNvPr>
          <p:cNvSpPr txBox="1"/>
          <p:nvPr/>
        </p:nvSpPr>
        <p:spPr>
          <a:xfrm>
            <a:off x="4586067" y="4825219"/>
            <a:ext cx="566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08493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8BF2A7CC61894A87706AFFDDC30BFF" ma:contentTypeVersion="5" ma:contentTypeDescription="Create a new document." ma:contentTypeScope="" ma:versionID="6293f67d06d4d32d33dbb4bf2b95d097">
  <xsd:schema xmlns:xsd="http://www.w3.org/2001/XMLSchema" xmlns:xs="http://www.w3.org/2001/XMLSchema" xmlns:p="http://schemas.microsoft.com/office/2006/metadata/properties" xmlns:ns3="c8011c1c-8a50-444a-aad2-9c454d71bd72" xmlns:ns4="6bb46ff4-da33-40e3-ba59-3efb566af081" targetNamespace="http://schemas.microsoft.com/office/2006/metadata/properties" ma:root="true" ma:fieldsID="cb606c4b6276689db10c65519be54d35" ns3:_="" ns4:_="">
    <xsd:import namespace="c8011c1c-8a50-444a-aad2-9c454d71bd72"/>
    <xsd:import namespace="6bb46ff4-da33-40e3-ba59-3efb566af08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11c1c-8a50-444a-aad2-9c454d71bd7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b46ff4-da33-40e3-ba59-3efb566af0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3BE657-E754-4637-B6D7-31F558CDDE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011c1c-8a50-444a-aad2-9c454d71bd72"/>
    <ds:schemaRef ds:uri="6bb46ff4-da33-40e3-ba59-3efb566af0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483950-BE20-4CF0-A5EB-BF93210FA5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F55764-4182-4602-AAD0-241ACF2ADAA1}">
  <ds:schemaRefs>
    <ds:schemaRef ds:uri="6bb46ff4-da33-40e3-ba59-3efb566af081"/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documentManagement/types"/>
    <ds:schemaRef ds:uri="c8011c1c-8a50-444a-aad2-9c454d71bd72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Berlin Sans FB Demi</vt:lpstr>
      <vt:lpstr>Calibri</vt:lpstr>
      <vt:lpstr>Calibri Light</vt:lpstr>
      <vt:lpstr>Office Theme</vt:lpstr>
      <vt:lpstr>TMDB BOX OFFICE PREDICTION</vt:lpstr>
      <vt:lpstr>Objective</vt:lpstr>
      <vt:lpstr>Preprocessing</vt:lpstr>
      <vt:lpstr>Preprocessing</vt:lpstr>
      <vt:lpstr>EDA</vt:lpstr>
      <vt:lpstr>Result and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Shashank Goswami</dc:creator>
  <cp:lastModifiedBy>Shashank Goswami</cp:lastModifiedBy>
  <cp:revision>1</cp:revision>
  <dcterms:created xsi:type="dcterms:W3CDTF">2019-12-04T03:21:09Z</dcterms:created>
  <dcterms:modified xsi:type="dcterms:W3CDTF">2019-12-04T17:54:49Z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0x010100E98BF2A7CC61894A87706AFFDDC30BFF</vt:lpwstr>
  </property>
</Properties>
</file>